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7"/>
  </p:notesMasterIdLst>
  <p:sldIdLst>
    <p:sldId id="256" r:id="rId2"/>
    <p:sldId id="257" r:id="rId3"/>
    <p:sldId id="260" r:id="rId4"/>
    <p:sldId id="261" r:id="rId5"/>
    <p:sldId id="262" r:id="rId6"/>
    <p:sldId id="263" r:id="rId7"/>
    <p:sldId id="301" r:id="rId8"/>
    <p:sldId id="312" r:id="rId9"/>
    <p:sldId id="316" r:id="rId10"/>
    <p:sldId id="313" r:id="rId11"/>
    <p:sldId id="317" r:id="rId12"/>
    <p:sldId id="318" r:id="rId13"/>
    <p:sldId id="304" r:id="rId14"/>
    <p:sldId id="314" r:id="rId15"/>
    <p:sldId id="315" r:id="rId16"/>
    <p:sldId id="264" r:id="rId17"/>
    <p:sldId id="305" r:id="rId18"/>
    <p:sldId id="266" r:id="rId19"/>
    <p:sldId id="306" r:id="rId20"/>
    <p:sldId id="307" r:id="rId21"/>
    <p:sldId id="308" r:id="rId22"/>
    <p:sldId id="309" r:id="rId23"/>
    <p:sldId id="269" r:id="rId24"/>
    <p:sldId id="303" r:id="rId25"/>
    <p:sldId id="302" r:id="rId26"/>
  </p:sldIdLst>
  <p:sldSz cx="9144000" cy="5143500" type="screen16x9"/>
  <p:notesSz cx="6858000" cy="9144000"/>
  <p:embeddedFontLst>
    <p:embeddedFont>
      <p:font typeface="Albert Sans" pitchFamily="2" charset="77"/>
      <p:regular r:id="rId28"/>
      <p:bold r:id="rId29"/>
      <p:italic r:id="rId30"/>
      <p:boldItalic r:id="rId31"/>
    </p:embeddedFont>
    <p:embeddedFont>
      <p:font typeface="Bebas Neue" panose="020B0606020202050201" pitchFamily="34" charset="77"/>
      <p:regular r:id="rId32"/>
    </p:embeddedFont>
    <p:embeddedFont>
      <p:font typeface="Poppins" pitchFamily="2" charset="77"/>
      <p:regular r:id="rId33"/>
      <p:bold r:id="rId34"/>
      <p:italic r:id="rId35"/>
      <p:boldItalic r:id="rId36"/>
    </p:embeddedFont>
    <p:embeddedFont>
      <p:font typeface="Poppins SemiBold" panose="020B0604020202020204" pitchFamily="34" charset="0"/>
      <p:regular r:id="rId37"/>
      <p:bold r:id="rId38"/>
      <p:italic r:id="rId39"/>
      <p:boldItalic r:id="rId40"/>
    </p:embeddedFont>
    <p:embeddedFont>
      <p:font typeface="Wingdings 3" pitchFamily="2" charset="2"/>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A0EBA-0430-4414-880B-5C1A35E6FC97}" v="559" dt="2023-07-07T19:51:13.823"/>
    <p1510:client id="{849E5663-F731-88E8-ECCC-135E1AC48881}" v="2560" dt="2023-07-07T19:46:22.248"/>
    <p1510:client id="{E7B04E9E-CA86-934E-A2E4-A3A3A9DF62D5}" v="110" dt="2023-07-07T20:02:47.178"/>
  </p1510:revLst>
</p1510:revInfo>
</file>

<file path=ppt/tableStyles.xml><?xml version="1.0" encoding="utf-8"?>
<a:tblStyleLst xmlns:a="http://schemas.openxmlformats.org/drawingml/2006/main" def="{D44F962D-6016-4605-B011-6B0C8D70F68F}">
  <a:tblStyle styleId="{D44F962D-6016-4605-B011-6B0C8D70F6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29"/>
    <p:restoredTop sz="68509"/>
  </p:normalViewPr>
  <p:slideViewPr>
    <p:cSldViewPr snapToGrid="0">
      <p:cViewPr>
        <p:scale>
          <a:sx n="165" d="100"/>
          <a:sy n="165" d="100"/>
        </p:scale>
        <p:origin x="-82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067a78e6f613e941ec7fc52733b0133190c60c722dc4ae902215cbae3fa0b0ed::" providerId="AD" clId="Web-{849E5663-F731-88E8-ECCC-135E1AC48881}"/>
    <pc:docChg chg="addSld modSld">
      <pc:chgData name="Guest User" userId="S::urn:spo:anon#067a78e6f613e941ec7fc52733b0133190c60c722dc4ae902215cbae3fa0b0ed::" providerId="AD" clId="Web-{849E5663-F731-88E8-ECCC-135E1AC48881}" dt="2023-07-07T19:46:22.248" v="1333" actId="1076"/>
      <pc:docMkLst>
        <pc:docMk/>
      </pc:docMkLst>
      <pc:sldChg chg="addSp modSp">
        <pc:chgData name="Guest User" userId="S::urn:spo:anon#067a78e6f613e941ec7fc52733b0133190c60c722dc4ae902215cbae3fa0b0ed::" providerId="AD" clId="Web-{849E5663-F731-88E8-ECCC-135E1AC48881}" dt="2023-07-07T19:42:20.458" v="1309" actId="20577"/>
        <pc:sldMkLst>
          <pc:docMk/>
          <pc:sldMk cId="4093755045" sldId="312"/>
        </pc:sldMkLst>
        <pc:spChg chg="add mod">
          <ac:chgData name="Guest User" userId="S::urn:spo:anon#067a78e6f613e941ec7fc52733b0133190c60c722dc4ae902215cbae3fa0b0ed::" providerId="AD" clId="Web-{849E5663-F731-88E8-ECCC-135E1AC48881}" dt="2023-07-07T19:42:20.458" v="1309" actId="20577"/>
          <ac:spMkLst>
            <pc:docMk/>
            <pc:sldMk cId="4093755045" sldId="312"/>
            <ac:spMk id="3" creationId="{288E2CA9-4E76-1B93-16FC-8E4C18A8D684}"/>
          </ac:spMkLst>
        </pc:spChg>
        <pc:spChg chg="add mod">
          <ac:chgData name="Guest User" userId="S::urn:spo:anon#067a78e6f613e941ec7fc52733b0133190c60c722dc4ae902215cbae3fa0b0ed::" providerId="AD" clId="Web-{849E5663-F731-88E8-ECCC-135E1AC48881}" dt="2023-07-07T19:29:25.396" v="543" actId="1076"/>
          <ac:spMkLst>
            <pc:docMk/>
            <pc:sldMk cId="4093755045" sldId="312"/>
            <ac:spMk id="5" creationId="{94F943A8-A0B6-4B5C-902D-92F13402E12D}"/>
          </ac:spMkLst>
        </pc:spChg>
        <pc:picChg chg="mod">
          <ac:chgData name="Guest User" userId="S::urn:spo:anon#067a78e6f613e941ec7fc52733b0133190c60c722dc4ae902215cbae3fa0b0ed::" providerId="AD" clId="Web-{849E5663-F731-88E8-ECCC-135E1AC48881}" dt="2023-07-07T19:29:25.381" v="542" actId="1076"/>
          <ac:picMkLst>
            <pc:docMk/>
            <pc:sldMk cId="4093755045" sldId="312"/>
            <ac:picMk id="2" creationId="{727EC031-483A-09ED-0272-16284CA9867B}"/>
          </ac:picMkLst>
        </pc:picChg>
        <pc:picChg chg="mod">
          <ac:chgData name="Guest User" userId="S::urn:spo:anon#067a78e6f613e941ec7fc52733b0133190c60c722dc4ae902215cbae3fa0b0ed::" providerId="AD" clId="Web-{849E5663-F731-88E8-ECCC-135E1AC48881}" dt="2023-07-07T19:29:25.365" v="541" actId="1076"/>
          <ac:picMkLst>
            <pc:docMk/>
            <pc:sldMk cId="4093755045" sldId="312"/>
            <ac:picMk id="14" creationId="{45227128-180C-8AD5-E328-B552E53C5554}"/>
          </ac:picMkLst>
        </pc:picChg>
      </pc:sldChg>
      <pc:sldChg chg="modSp">
        <pc:chgData name="Guest User" userId="S::urn:spo:anon#067a78e6f613e941ec7fc52733b0133190c60c722dc4ae902215cbae3fa0b0ed::" providerId="AD" clId="Web-{849E5663-F731-88E8-ECCC-135E1AC48881}" dt="2023-07-07T19:29:45.975" v="545" actId="1076"/>
        <pc:sldMkLst>
          <pc:docMk/>
          <pc:sldMk cId="1327517861" sldId="313"/>
        </pc:sldMkLst>
        <pc:spChg chg="mod">
          <ac:chgData name="Guest User" userId="S::urn:spo:anon#067a78e6f613e941ec7fc52733b0133190c60c722dc4ae902215cbae3fa0b0ed::" providerId="AD" clId="Web-{849E5663-F731-88E8-ECCC-135E1AC48881}" dt="2023-07-07T19:29:45.975" v="545" actId="1076"/>
          <ac:spMkLst>
            <pc:docMk/>
            <pc:sldMk cId="1327517861" sldId="313"/>
            <ac:spMk id="349" creationId="{00000000-0000-0000-0000-000000000000}"/>
          </ac:spMkLst>
        </pc:spChg>
      </pc:sldChg>
      <pc:sldChg chg="addSp modSp">
        <pc:chgData name="Guest User" userId="S::urn:spo:anon#067a78e6f613e941ec7fc52733b0133190c60c722dc4ae902215cbae3fa0b0ed::" providerId="AD" clId="Web-{849E5663-F731-88E8-ECCC-135E1AC48881}" dt="2023-07-07T19:42:09.473" v="1306" actId="20577"/>
        <pc:sldMkLst>
          <pc:docMk/>
          <pc:sldMk cId="2134815786" sldId="316"/>
        </pc:sldMkLst>
        <pc:spChg chg="add mod">
          <ac:chgData name="Guest User" userId="S::urn:spo:anon#067a78e6f613e941ec7fc52733b0133190c60c722dc4ae902215cbae3fa0b0ed::" providerId="AD" clId="Web-{849E5663-F731-88E8-ECCC-135E1AC48881}" dt="2023-07-07T19:42:09.473" v="1306" actId="20577"/>
          <ac:spMkLst>
            <pc:docMk/>
            <pc:sldMk cId="2134815786" sldId="316"/>
            <ac:spMk id="6" creationId="{8A4E2573-E796-A1F6-326F-4FF1533959A5}"/>
          </ac:spMkLst>
        </pc:spChg>
        <pc:spChg chg="add mod">
          <ac:chgData name="Guest User" userId="S::urn:spo:anon#067a78e6f613e941ec7fc52733b0133190c60c722dc4ae902215cbae3fa0b0ed::" providerId="AD" clId="Web-{849E5663-F731-88E8-ECCC-135E1AC48881}" dt="2023-07-07T19:29:06.833" v="537" actId="1076"/>
          <ac:spMkLst>
            <pc:docMk/>
            <pc:sldMk cId="2134815786" sldId="316"/>
            <ac:spMk id="7" creationId="{FB0B4372-BF3C-769A-070A-DE582955AA88}"/>
          </ac:spMkLst>
        </pc:spChg>
        <pc:picChg chg="mod">
          <ac:chgData name="Guest User" userId="S::urn:spo:anon#067a78e6f613e941ec7fc52733b0133190c60c722dc4ae902215cbae3fa0b0ed::" providerId="AD" clId="Web-{849E5663-F731-88E8-ECCC-135E1AC48881}" dt="2023-07-07T19:29:06.786" v="535" actId="1076"/>
          <ac:picMkLst>
            <pc:docMk/>
            <pc:sldMk cId="2134815786" sldId="316"/>
            <ac:picMk id="3" creationId="{8ABB82F3-6785-12C3-8F1C-2FE2268B20B0}"/>
          </ac:picMkLst>
        </pc:picChg>
        <pc:picChg chg="mod">
          <ac:chgData name="Guest User" userId="S::urn:spo:anon#067a78e6f613e941ec7fc52733b0133190c60c722dc4ae902215cbae3fa0b0ed::" providerId="AD" clId="Web-{849E5663-F731-88E8-ECCC-135E1AC48881}" dt="2023-07-07T19:29:06.833" v="536" actId="1076"/>
          <ac:picMkLst>
            <pc:docMk/>
            <pc:sldMk cId="2134815786" sldId="316"/>
            <ac:picMk id="4" creationId="{0B9F6FAB-60C5-8811-1953-7BEBD83F9702}"/>
          </ac:picMkLst>
        </pc:picChg>
      </pc:sldChg>
      <pc:sldChg chg="addSp delSp modSp">
        <pc:chgData name="Guest User" userId="S::urn:spo:anon#067a78e6f613e941ec7fc52733b0133190c60c722dc4ae902215cbae3fa0b0ed::" providerId="AD" clId="Web-{849E5663-F731-88E8-ECCC-135E1AC48881}" dt="2023-07-07T19:42:53.318" v="1313" actId="14100"/>
        <pc:sldMkLst>
          <pc:docMk/>
          <pc:sldMk cId="4132922818" sldId="317"/>
        </pc:sldMkLst>
        <pc:spChg chg="del">
          <ac:chgData name="Guest User" userId="S::urn:spo:anon#067a78e6f613e941ec7fc52733b0133190c60c722dc4ae902215cbae3fa0b0ed::" providerId="AD" clId="Web-{849E5663-F731-88E8-ECCC-135E1AC48881}" dt="2023-07-07T19:29:51.100" v="547"/>
          <ac:spMkLst>
            <pc:docMk/>
            <pc:sldMk cId="4132922818" sldId="317"/>
            <ac:spMk id="2" creationId="{38D6A082-FAE4-93F1-BEA8-966F88824078}"/>
          </ac:spMkLst>
        </pc:spChg>
        <pc:spChg chg="add del">
          <ac:chgData name="Guest User" userId="S::urn:spo:anon#067a78e6f613e941ec7fc52733b0133190c60c722dc4ae902215cbae3fa0b0ed::" providerId="AD" clId="Web-{849E5663-F731-88E8-ECCC-135E1AC48881}" dt="2023-07-07T19:27:06.235" v="532"/>
          <ac:spMkLst>
            <pc:docMk/>
            <pc:sldMk cId="4132922818" sldId="317"/>
            <ac:spMk id="7" creationId="{961CD6DD-D824-A47F-6909-442585425865}"/>
          </ac:spMkLst>
        </pc:spChg>
        <pc:spChg chg="add">
          <ac:chgData name="Guest User" userId="S::urn:spo:anon#067a78e6f613e941ec7fc52733b0133190c60c722dc4ae902215cbae3fa0b0ed::" providerId="AD" clId="Web-{849E5663-F731-88E8-ECCC-135E1AC48881}" dt="2023-07-07T19:29:47.710" v="546"/>
          <ac:spMkLst>
            <pc:docMk/>
            <pc:sldMk cId="4132922818" sldId="317"/>
            <ac:spMk id="10" creationId="{4E87F36F-9243-7DE3-3013-F4FCB88F3947}"/>
          </ac:spMkLst>
        </pc:spChg>
        <pc:spChg chg="add mod">
          <ac:chgData name="Guest User" userId="S::urn:spo:anon#067a78e6f613e941ec7fc52733b0133190c60c722dc4ae902215cbae3fa0b0ed::" providerId="AD" clId="Web-{849E5663-F731-88E8-ECCC-135E1AC48881}" dt="2023-07-07T19:42:06.785" v="1305" actId="20577"/>
          <ac:spMkLst>
            <pc:docMk/>
            <pc:sldMk cId="4132922818" sldId="317"/>
            <ac:spMk id="12" creationId="{1B5DA65C-F891-F473-CD77-E46A924CCBB5}"/>
          </ac:spMkLst>
        </pc:spChg>
        <pc:spChg chg="add mod">
          <ac:chgData name="Guest User" userId="S::urn:spo:anon#067a78e6f613e941ec7fc52733b0133190c60c722dc4ae902215cbae3fa0b0ed::" providerId="AD" clId="Web-{849E5663-F731-88E8-ECCC-135E1AC48881}" dt="2023-07-07T19:42:53.318" v="1313" actId="14100"/>
          <ac:spMkLst>
            <pc:docMk/>
            <pc:sldMk cId="4132922818" sldId="317"/>
            <ac:spMk id="14" creationId="{D0C142A6-8640-954A-7413-BB1E4BB8FBAD}"/>
          </ac:spMkLst>
        </pc:spChg>
        <pc:picChg chg="add mod">
          <ac:chgData name="Guest User" userId="S::urn:spo:anon#067a78e6f613e941ec7fc52733b0133190c60c722dc4ae902215cbae3fa0b0ed::" providerId="AD" clId="Web-{849E5663-F731-88E8-ECCC-135E1AC48881}" dt="2023-07-07T19:42:38.630" v="1310" actId="14100"/>
          <ac:picMkLst>
            <pc:docMk/>
            <pc:sldMk cId="4132922818" sldId="317"/>
            <ac:picMk id="8" creationId="{B8649180-D4AA-6102-63ED-FD0DEDF1A998}"/>
          </ac:picMkLst>
        </pc:picChg>
        <pc:picChg chg="del mod">
          <ac:chgData name="Guest User" userId="S::urn:spo:anon#067a78e6f613e941ec7fc52733b0133190c60c722dc4ae902215cbae3fa0b0ed::" providerId="AD" clId="Web-{849E5663-F731-88E8-ECCC-135E1AC48881}" dt="2023-07-07T19:30:09.164" v="550"/>
          <ac:picMkLst>
            <pc:docMk/>
            <pc:sldMk cId="4132922818" sldId="317"/>
            <ac:picMk id="2050" creationId="{70EB73F5-9CC6-9EEA-BC8E-DD64A0321E72}"/>
          </ac:picMkLst>
        </pc:picChg>
      </pc:sldChg>
      <pc:sldChg chg="addSp delSp modSp add replId">
        <pc:chgData name="Guest User" userId="S::urn:spo:anon#067a78e6f613e941ec7fc52733b0133190c60c722dc4ae902215cbae3fa0b0ed::" providerId="AD" clId="Web-{849E5663-F731-88E8-ECCC-135E1AC48881}" dt="2023-07-07T19:46:22.248" v="1333" actId="1076"/>
        <pc:sldMkLst>
          <pc:docMk/>
          <pc:sldMk cId="2192088516" sldId="318"/>
        </pc:sldMkLst>
        <pc:spChg chg="add mod">
          <ac:chgData name="Guest User" userId="S::urn:spo:anon#067a78e6f613e941ec7fc52733b0133190c60c722dc4ae902215cbae3fa0b0ed::" providerId="AD" clId="Web-{849E5663-F731-88E8-ECCC-135E1AC48881}" dt="2023-07-07T19:37:17.227" v="852" actId="1076"/>
          <ac:spMkLst>
            <pc:docMk/>
            <pc:sldMk cId="2192088516" sldId="318"/>
            <ac:spMk id="7" creationId="{86A15C03-0781-0E8B-D30B-66EF3F4486B4}"/>
          </ac:spMkLst>
        </pc:spChg>
        <pc:spChg chg="add mod">
          <ac:chgData name="Guest User" userId="S::urn:spo:anon#067a78e6f613e941ec7fc52733b0133190c60c722dc4ae902215cbae3fa0b0ed::" providerId="AD" clId="Web-{849E5663-F731-88E8-ECCC-135E1AC48881}" dt="2023-07-07T19:37:41.259" v="878" actId="14100"/>
          <ac:spMkLst>
            <pc:docMk/>
            <pc:sldMk cId="2192088516" sldId="318"/>
            <ac:spMk id="11" creationId="{8BDF164D-F49F-E6B7-9EC7-A7A0412F3336}"/>
          </ac:spMkLst>
        </pc:spChg>
        <pc:spChg chg="add mod">
          <ac:chgData name="Guest User" userId="S::urn:spo:anon#067a78e6f613e941ec7fc52733b0133190c60c722dc4ae902215cbae3fa0b0ed::" providerId="AD" clId="Web-{849E5663-F731-88E8-ECCC-135E1AC48881}" dt="2023-07-07T19:37:51.853" v="894" actId="14100"/>
          <ac:spMkLst>
            <pc:docMk/>
            <pc:sldMk cId="2192088516" sldId="318"/>
            <ac:spMk id="12" creationId="{45D78CC6-99AB-4ADC-6F56-D90FF2146A27}"/>
          </ac:spMkLst>
        </pc:spChg>
        <pc:spChg chg="add mod">
          <ac:chgData name="Guest User" userId="S::urn:spo:anon#067a78e6f613e941ec7fc52733b0133190c60c722dc4ae902215cbae3fa0b0ed::" providerId="AD" clId="Web-{849E5663-F731-88E8-ECCC-135E1AC48881}" dt="2023-07-07T19:38:13.932" v="913" actId="14100"/>
          <ac:spMkLst>
            <pc:docMk/>
            <pc:sldMk cId="2192088516" sldId="318"/>
            <ac:spMk id="13" creationId="{A40904C0-6182-7502-9D78-8CC4A1659AA6}"/>
          </ac:spMkLst>
        </pc:spChg>
        <pc:spChg chg="add mod">
          <ac:chgData name="Guest User" userId="S::urn:spo:anon#067a78e6f613e941ec7fc52733b0133190c60c722dc4ae902215cbae3fa0b0ed::" providerId="AD" clId="Web-{849E5663-F731-88E8-ECCC-135E1AC48881}" dt="2023-07-07T19:38:47.340" v="920" actId="1076"/>
          <ac:spMkLst>
            <pc:docMk/>
            <pc:sldMk cId="2192088516" sldId="318"/>
            <ac:spMk id="15" creationId="{C96CDEE0-7F84-6EC0-86E5-0207CC88330C}"/>
          </ac:spMkLst>
        </pc:spChg>
        <pc:spChg chg="add mod">
          <ac:chgData name="Guest User" userId="S::urn:spo:anon#067a78e6f613e941ec7fc52733b0133190c60c722dc4ae902215cbae3fa0b0ed::" providerId="AD" clId="Web-{849E5663-F731-88E8-ECCC-135E1AC48881}" dt="2023-07-07T19:41:58.191" v="1303" actId="20577"/>
          <ac:spMkLst>
            <pc:docMk/>
            <pc:sldMk cId="2192088516" sldId="318"/>
            <ac:spMk id="17" creationId="{34A9D8D4-6656-43A4-B500-7DF2AF8C9300}"/>
          </ac:spMkLst>
        </pc:spChg>
        <pc:picChg chg="add mod">
          <ac:chgData name="Guest User" userId="S::urn:spo:anon#067a78e6f613e941ec7fc52733b0133190c60c722dc4ae902215cbae3fa0b0ed::" providerId="AD" clId="Web-{849E5663-F731-88E8-ECCC-135E1AC48881}" dt="2023-07-07T19:35:56.630" v="822" actId="1076"/>
          <ac:picMkLst>
            <pc:docMk/>
            <pc:sldMk cId="2192088516" sldId="318"/>
            <ac:picMk id="2" creationId="{2BE155FA-F0C9-77DD-8435-8D338C949B65}"/>
          </ac:picMkLst>
        </pc:picChg>
        <pc:picChg chg="add del mod">
          <ac:chgData name="Guest User" userId="S::urn:spo:anon#067a78e6f613e941ec7fc52733b0133190c60c722dc4ae902215cbae3fa0b0ed::" providerId="AD" clId="Web-{849E5663-F731-88E8-ECCC-135E1AC48881}" dt="2023-07-07T19:44:23.666" v="1314"/>
          <ac:picMkLst>
            <pc:docMk/>
            <pc:sldMk cId="2192088516" sldId="318"/>
            <ac:picMk id="3" creationId="{64C55873-1228-585B-A82A-73FF266B12B9}"/>
          </ac:picMkLst>
        </pc:picChg>
        <pc:picChg chg="add del mod">
          <ac:chgData name="Guest User" userId="S::urn:spo:anon#067a78e6f613e941ec7fc52733b0133190c60c722dc4ae902215cbae3fa0b0ed::" providerId="AD" clId="Web-{849E5663-F731-88E8-ECCC-135E1AC48881}" dt="2023-07-07T19:44:31.494" v="1315"/>
          <ac:picMkLst>
            <pc:docMk/>
            <pc:sldMk cId="2192088516" sldId="318"/>
            <ac:picMk id="4" creationId="{619B3FAC-26D3-4BC2-BDC8-685E503A6C2A}"/>
          </ac:picMkLst>
        </pc:picChg>
        <pc:picChg chg="add del mod">
          <ac:chgData name="Guest User" userId="S::urn:spo:anon#067a78e6f613e941ec7fc52733b0133190c60c722dc4ae902215cbae3fa0b0ed::" providerId="AD" clId="Web-{849E5663-F731-88E8-ECCC-135E1AC48881}" dt="2023-07-07T19:45:58.341" v="1328"/>
          <ac:picMkLst>
            <pc:docMk/>
            <pc:sldMk cId="2192088516" sldId="318"/>
            <ac:picMk id="5" creationId="{CC2D0A28-A18B-7950-EBA5-FCDCCC6E8C53}"/>
          </ac:picMkLst>
        </pc:picChg>
        <pc:picChg chg="add mod">
          <ac:chgData name="Guest User" userId="S::urn:spo:anon#067a78e6f613e941ec7fc52733b0133190c60c722dc4ae902215cbae3fa0b0ed::" providerId="AD" clId="Web-{849E5663-F731-88E8-ECCC-135E1AC48881}" dt="2023-07-07T19:38:47.324" v="919" actId="1076"/>
          <ac:picMkLst>
            <pc:docMk/>
            <pc:sldMk cId="2192088516" sldId="318"/>
            <ac:picMk id="6" creationId="{1366D186-6754-6615-D49C-F9A3089A4748}"/>
          </ac:picMkLst>
        </pc:picChg>
        <pc:picChg chg="del">
          <ac:chgData name="Guest User" userId="S::urn:spo:anon#067a78e6f613e941ec7fc52733b0133190c60c722dc4ae902215cbae3fa0b0ed::" providerId="AD" clId="Web-{849E5663-F731-88E8-ECCC-135E1AC48881}" dt="2023-07-07T19:30:40.477" v="553"/>
          <ac:picMkLst>
            <pc:docMk/>
            <pc:sldMk cId="2192088516" sldId="318"/>
            <ac:picMk id="8" creationId="{B8649180-D4AA-6102-63ED-FD0DEDF1A998}"/>
          </ac:picMkLst>
        </pc:picChg>
        <pc:picChg chg="add del mod">
          <ac:chgData name="Guest User" userId="S::urn:spo:anon#067a78e6f613e941ec7fc52733b0133190c60c722dc4ae902215cbae3fa0b0ed::" providerId="AD" clId="Web-{849E5663-F731-88E8-ECCC-135E1AC48881}" dt="2023-07-07T19:37:01.680" v="849"/>
          <ac:picMkLst>
            <pc:docMk/>
            <pc:sldMk cId="2192088516" sldId="318"/>
            <ac:picMk id="9" creationId="{DB16B792-C044-0EA3-1102-B409340655C2}"/>
          </ac:picMkLst>
        </pc:picChg>
        <pc:picChg chg="add del mod">
          <ac:chgData name="Guest User" userId="S::urn:spo:anon#067a78e6f613e941ec7fc52733b0133190c60c722dc4ae902215cbae3fa0b0ed::" providerId="AD" clId="Web-{849E5663-F731-88E8-ECCC-135E1AC48881}" dt="2023-07-07T19:44:47.588" v="1319"/>
          <ac:picMkLst>
            <pc:docMk/>
            <pc:sldMk cId="2192088516" sldId="318"/>
            <ac:picMk id="18" creationId="{7F16AD65-21A5-0488-9C00-816EAE9EF314}"/>
          </ac:picMkLst>
        </pc:picChg>
        <pc:picChg chg="add mod">
          <ac:chgData name="Guest User" userId="S::urn:spo:anon#067a78e6f613e941ec7fc52733b0133190c60c722dc4ae902215cbae3fa0b0ed::" providerId="AD" clId="Web-{849E5663-F731-88E8-ECCC-135E1AC48881}" dt="2023-07-07T19:46:22.248" v="1333" actId="1076"/>
          <ac:picMkLst>
            <pc:docMk/>
            <pc:sldMk cId="2192088516" sldId="318"/>
            <ac:picMk id="19" creationId="{55725E89-6B15-3CAA-228E-5D91C55B2301}"/>
          </ac:picMkLst>
        </pc:picChg>
        <pc:picChg chg="add mod">
          <ac:chgData name="Guest User" userId="S::urn:spo:anon#067a78e6f613e941ec7fc52733b0133190c60c722dc4ae902215cbae3fa0b0ed::" providerId="AD" clId="Web-{849E5663-F731-88E8-ECCC-135E1AC48881}" dt="2023-07-07T19:45:43.356" v="1327" actId="1076"/>
          <ac:picMkLst>
            <pc:docMk/>
            <pc:sldMk cId="2192088516" sldId="318"/>
            <ac:picMk id="20" creationId="{CF164CBF-8F4D-D415-EF7F-23DADE66E788}"/>
          </ac:picMkLst>
        </pc:picChg>
        <pc:picChg chg="add mod">
          <ac:chgData name="Guest User" userId="S::urn:spo:anon#067a78e6f613e941ec7fc52733b0133190c60c722dc4ae902215cbae3fa0b0ed::" providerId="AD" clId="Web-{849E5663-F731-88E8-ECCC-135E1AC48881}" dt="2023-07-07T19:46:17.451" v="1332" actId="1076"/>
          <ac:picMkLst>
            <pc:docMk/>
            <pc:sldMk cId="2192088516" sldId="318"/>
            <ac:picMk id="21" creationId="{578E8C1F-BBB3-1EDD-F23D-FD93A175512C}"/>
          </ac:picMkLst>
        </pc:picChg>
      </pc:sldChg>
    </pc:docChg>
  </pc:docChgLst>
  <pc:docChgLst>
    <pc:chgData name="Chiraag Kumar" userId="S::chiraag_kumar_ampba2022w@isb.edu::2c04b7b1-02c9-44d1-bc2c-ab992cb36eeb" providerId="AD" clId="Web-{C745274B-D11C-40A7-88BC-B6E560767F70}"/>
    <pc:docChg chg="modSld">
      <pc:chgData name="Chiraag Kumar" userId="S::chiraag_kumar_ampba2022w@isb.edu::2c04b7b1-02c9-44d1-bc2c-ab992cb36eeb" providerId="AD" clId="Web-{C745274B-D11C-40A7-88BC-B6E560767F70}" dt="2023-06-29T20:10:03.210" v="2" actId="14100"/>
      <pc:docMkLst>
        <pc:docMk/>
      </pc:docMkLst>
      <pc:sldChg chg="modSp">
        <pc:chgData name="Chiraag Kumar" userId="S::chiraag_kumar_ampba2022w@isb.edu::2c04b7b1-02c9-44d1-bc2c-ab992cb36eeb" providerId="AD" clId="Web-{C745274B-D11C-40A7-88BC-B6E560767F70}" dt="2023-06-29T20:10:03.210" v="2" actId="14100"/>
        <pc:sldMkLst>
          <pc:docMk/>
          <pc:sldMk cId="4093755045" sldId="312"/>
        </pc:sldMkLst>
        <pc:picChg chg="mod">
          <ac:chgData name="Chiraag Kumar" userId="S::chiraag_kumar_ampba2022w@isb.edu::2c04b7b1-02c9-44d1-bc2c-ab992cb36eeb" providerId="AD" clId="Web-{C745274B-D11C-40A7-88BC-B6E560767F70}" dt="2023-06-29T20:10:03.210" v="2" actId="14100"/>
          <ac:picMkLst>
            <pc:docMk/>
            <pc:sldMk cId="4093755045" sldId="312"/>
            <ac:picMk id="14" creationId="{45227128-180C-8AD5-E328-B552E53C5554}"/>
          </ac:picMkLst>
        </pc:picChg>
      </pc:sldChg>
    </pc:docChg>
  </pc:docChgLst>
  <pc:docChgLst>
    <pc:chgData name="Chiraag Kumar" userId="S::chiraag_kumar_ampba2022w@isb.edu::2c04b7b1-02c9-44d1-bc2c-ab992cb36eeb" providerId="AD" clId="Web-{2BD3C063-FD12-49C3-AEDA-EBA14B01FB69}"/>
    <pc:docChg chg="modSld">
      <pc:chgData name="Chiraag Kumar" userId="S::chiraag_kumar_ampba2022w@isb.edu::2c04b7b1-02c9-44d1-bc2c-ab992cb36eeb" providerId="AD" clId="Web-{2BD3C063-FD12-49C3-AEDA-EBA14B01FB69}" dt="2023-06-30T06:18:29.478" v="0" actId="1076"/>
      <pc:docMkLst>
        <pc:docMk/>
      </pc:docMkLst>
      <pc:sldChg chg="modSp">
        <pc:chgData name="Chiraag Kumar" userId="S::chiraag_kumar_ampba2022w@isb.edu::2c04b7b1-02c9-44d1-bc2c-ab992cb36eeb" providerId="AD" clId="Web-{2BD3C063-FD12-49C3-AEDA-EBA14B01FB69}" dt="2023-06-30T06:18:29.478" v="0" actId="1076"/>
        <pc:sldMkLst>
          <pc:docMk/>
          <pc:sldMk cId="2679771598" sldId="314"/>
        </pc:sldMkLst>
        <pc:picChg chg="mod">
          <ac:chgData name="Chiraag Kumar" userId="S::chiraag_kumar_ampba2022w@isb.edu::2c04b7b1-02c9-44d1-bc2c-ab992cb36eeb" providerId="AD" clId="Web-{2BD3C063-FD12-49C3-AEDA-EBA14B01FB69}" dt="2023-06-30T06:18:29.478" v="0" actId="1076"/>
          <ac:picMkLst>
            <pc:docMk/>
            <pc:sldMk cId="2679771598" sldId="314"/>
            <ac:picMk id="4" creationId="{89F0A7C9-6A31-1646-15A4-8C213E484034}"/>
          </ac:picMkLst>
        </pc:picChg>
      </pc:sldChg>
    </pc:docChg>
  </pc:docChgLst>
  <pc:docChgLst>
    <pc:chgData name="Chiraag Kumar" userId="S::chiraag_kumar_ampba2022w@isb.edu::2c04b7b1-02c9-44d1-bc2c-ab992cb36eeb" providerId="AD" clId="Web-{CF8D865A-BD3F-4D52-8996-0981A83D1D44}"/>
    <pc:docChg chg="modSld">
      <pc:chgData name="Chiraag Kumar" userId="S::chiraag_kumar_ampba2022w@isb.edu::2c04b7b1-02c9-44d1-bc2c-ab992cb36eeb" providerId="AD" clId="Web-{CF8D865A-BD3F-4D52-8996-0981A83D1D44}" dt="2023-06-29T19:52:24.868" v="6" actId="20577"/>
      <pc:docMkLst>
        <pc:docMk/>
      </pc:docMkLst>
      <pc:sldChg chg="modSp">
        <pc:chgData name="Chiraag Kumar" userId="S::chiraag_kumar_ampba2022w@isb.edu::2c04b7b1-02c9-44d1-bc2c-ab992cb36eeb" providerId="AD" clId="Web-{CF8D865A-BD3F-4D52-8996-0981A83D1D44}" dt="2023-06-29T19:52:24.868" v="6" actId="20577"/>
        <pc:sldMkLst>
          <pc:docMk/>
          <pc:sldMk cId="0" sldId="264"/>
        </pc:sldMkLst>
        <pc:spChg chg="mod">
          <ac:chgData name="Chiraag Kumar" userId="S::chiraag_kumar_ampba2022w@isb.edu::2c04b7b1-02c9-44d1-bc2c-ab992cb36eeb" providerId="AD" clId="Web-{CF8D865A-BD3F-4D52-8996-0981A83D1D44}" dt="2023-06-29T19:52:24.868" v="6" actId="20577"/>
          <ac:spMkLst>
            <pc:docMk/>
            <pc:sldMk cId="0" sldId="264"/>
            <ac:spMk id="18" creationId="{E86F149C-3483-7021-A95D-5C1AE44178E3}"/>
          </ac:spMkLst>
        </pc:spChg>
      </pc:sldChg>
    </pc:docChg>
  </pc:docChgLst>
  <pc:docChgLst>
    <pc:chgData name="Chiraag Kumar" userId="S::chiraag_kumar_ampba2022w@isb.edu::2c04b7b1-02c9-44d1-bc2c-ab992cb36eeb" providerId="AD" clId="Web-{B177F2EB-1A09-4DDA-B096-B58430FD1BE1}"/>
    <pc:docChg chg="modSld">
      <pc:chgData name="Chiraag Kumar" userId="S::chiraag_kumar_ampba2022w@isb.edu::2c04b7b1-02c9-44d1-bc2c-ab992cb36eeb" providerId="AD" clId="Web-{B177F2EB-1A09-4DDA-B096-B58430FD1BE1}" dt="2023-06-29T20:13:21.361" v="7" actId="1076"/>
      <pc:docMkLst>
        <pc:docMk/>
      </pc:docMkLst>
      <pc:sldChg chg="modSp">
        <pc:chgData name="Chiraag Kumar" userId="S::chiraag_kumar_ampba2022w@isb.edu::2c04b7b1-02c9-44d1-bc2c-ab992cb36eeb" providerId="AD" clId="Web-{B177F2EB-1A09-4DDA-B096-B58430FD1BE1}" dt="2023-06-29T20:13:21.361" v="7" actId="1076"/>
        <pc:sldMkLst>
          <pc:docMk/>
          <pc:sldMk cId="184431365" sldId="304"/>
        </pc:sldMkLst>
        <pc:spChg chg="mod">
          <ac:chgData name="Chiraag Kumar" userId="S::chiraag_kumar_ampba2022w@isb.edu::2c04b7b1-02c9-44d1-bc2c-ab992cb36eeb" providerId="AD" clId="Web-{B177F2EB-1A09-4DDA-B096-B58430FD1BE1}" dt="2023-06-29T20:13:21.361" v="7" actId="1076"/>
          <ac:spMkLst>
            <pc:docMk/>
            <pc:sldMk cId="184431365" sldId="304"/>
            <ac:spMk id="2" creationId="{50BFA07B-4B0F-C740-6AC0-DDD1CFE3862B}"/>
          </ac:spMkLst>
        </pc:spChg>
      </pc:sldChg>
      <pc:sldChg chg="addSp modSp">
        <pc:chgData name="Chiraag Kumar" userId="S::chiraag_kumar_ampba2022w@isb.edu::2c04b7b1-02c9-44d1-bc2c-ab992cb36eeb" providerId="AD" clId="Web-{B177F2EB-1A09-4DDA-B096-B58430FD1BE1}" dt="2023-06-29T20:10:58.744" v="3" actId="14100"/>
        <pc:sldMkLst>
          <pc:docMk/>
          <pc:sldMk cId="4093755045" sldId="312"/>
        </pc:sldMkLst>
        <pc:picChg chg="add mod">
          <ac:chgData name="Chiraag Kumar" userId="S::chiraag_kumar_ampba2022w@isb.edu::2c04b7b1-02c9-44d1-bc2c-ab992cb36eeb" providerId="AD" clId="Web-{B177F2EB-1A09-4DDA-B096-B58430FD1BE1}" dt="2023-06-29T20:10:58.744" v="3" actId="14100"/>
          <ac:picMkLst>
            <pc:docMk/>
            <pc:sldMk cId="4093755045" sldId="312"/>
            <ac:picMk id="2" creationId="{727EC031-483A-09ED-0272-16284CA9867B}"/>
          </ac:picMkLst>
        </pc:picChg>
      </pc:sldChg>
    </pc:docChg>
  </pc:docChgLst>
  <pc:docChgLst>
    <pc:chgData name="Chiraag Kumar" userId="2c04b7b1-02c9-44d1-bc2c-ab992cb36eeb" providerId="ADAL" clId="{E7B04E9E-CA86-934E-A2E4-A3A3A9DF62D5}"/>
    <pc:docChg chg="undo custSel addSld modSld sldOrd">
      <pc:chgData name="Chiraag Kumar" userId="2c04b7b1-02c9-44d1-bc2c-ab992cb36eeb" providerId="ADAL" clId="{E7B04E9E-CA86-934E-A2E4-A3A3A9DF62D5}" dt="2023-07-08T05:21:33.509" v="954" actId="1038"/>
      <pc:docMkLst>
        <pc:docMk/>
      </pc:docMkLst>
      <pc:sldChg chg="modSp mod">
        <pc:chgData name="Chiraag Kumar" userId="2c04b7b1-02c9-44d1-bc2c-ab992cb36eeb" providerId="ADAL" clId="{E7B04E9E-CA86-934E-A2E4-A3A3A9DF62D5}" dt="2023-07-07T19:06:20.926" v="731" actId="20577"/>
        <pc:sldMkLst>
          <pc:docMk/>
          <pc:sldMk cId="0" sldId="261"/>
        </pc:sldMkLst>
        <pc:spChg chg="mod">
          <ac:chgData name="Chiraag Kumar" userId="2c04b7b1-02c9-44d1-bc2c-ab992cb36eeb" providerId="ADAL" clId="{E7B04E9E-CA86-934E-A2E4-A3A3A9DF62D5}" dt="2023-07-07T19:06:20.926" v="731" actId="20577"/>
          <ac:spMkLst>
            <pc:docMk/>
            <pc:sldMk cId="0" sldId="261"/>
            <ac:spMk id="2" creationId="{AC71ECCA-84D0-A344-546C-8D8B33C00965}"/>
          </ac:spMkLst>
        </pc:spChg>
      </pc:sldChg>
      <pc:sldChg chg="ord">
        <pc:chgData name="Chiraag Kumar" userId="2c04b7b1-02c9-44d1-bc2c-ab992cb36eeb" providerId="ADAL" clId="{E7B04E9E-CA86-934E-A2E4-A3A3A9DF62D5}" dt="2023-07-07T19:52:30.006" v="950" actId="20578"/>
        <pc:sldMkLst>
          <pc:docMk/>
          <pc:sldMk cId="0" sldId="266"/>
        </pc:sldMkLst>
      </pc:sldChg>
      <pc:sldChg chg="modSp mod">
        <pc:chgData name="Chiraag Kumar" userId="2c04b7b1-02c9-44d1-bc2c-ab992cb36eeb" providerId="ADAL" clId="{E7B04E9E-CA86-934E-A2E4-A3A3A9DF62D5}" dt="2023-06-30T06:54:23.795" v="164" actId="20577"/>
        <pc:sldMkLst>
          <pc:docMk/>
          <pc:sldMk cId="146082926" sldId="303"/>
        </pc:sldMkLst>
        <pc:spChg chg="mod">
          <ac:chgData name="Chiraag Kumar" userId="2c04b7b1-02c9-44d1-bc2c-ab992cb36eeb" providerId="ADAL" clId="{E7B04E9E-CA86-934E-A2E4-A3A3A9DF62D5}" dt="2023-06-30T06:54:23.795" v="164" actId="20577"/>
          <ac:spMkLst>
            <pc:docMk/>
            <pc:sldMk cId="146082926" sldId="303"/>
            <ac:spMk id="4" creationId="{D6136A74-91D9-28D5-1538-CF221BCA3250}"/>
          </ac:spMkLst>
        </pc:spChg>
      </pc:sldChg>
      <pc:sldChg chg="addSp delSp modSp mod">
        <pc:chgData name="Chiraag Kumar" userId="2c04b7b1-02c9-44d1-bc2c-ab992cb36eeb" providerId="ADAL" clId="{E7B04E9E-CA86-934E-A2E4-A3A3A9DF62D5}" dt="2023-07-08T05:21:33.509" v="954" actId="1038"/>
        <pc:sldMkLst>
          <pc:docMk/>
          <pc:sldMk cId="184431365" sldId="304"/>
        </pc:sldMkLst>
        <pc:spChg chg="del">
          <ac:chgData name="Chiraag Kumar" userId="2c04b7b1-02c9-44d1-bc2c-ab992cb36eeb" providerId="ADAL" clId="{E7B04E9E-CA86-934E-A2E4-A3A3A9DF62D5}" dt="2023-06-30T06:55:00.123" v="184" actId="478"/>
          <ac:spMkLst>
            <pc:docMk/>
            <pc:sldMk cId="184431365" sldId="304"/>
            <ac:spMk id="2" creationId="{50BFA07B-4B0F-C740-6AC0-DDD1CFE3862B}"/>
          </ac:spMkLst>
        </pc:spChg>
        <pc:spChg chg="add mod">
          <ac:chgData name="Chiraag Kumar" userId="2c04b7b1-02c9-44d1-bc2c-ab992cb36eeb" providerId="ADAL" clId="{E7B04E9E-CA86-934E-A2E4-A3A3A9DF62D5}" dt="2023-07-08T05:21:33.509" v="954" actId="1038"/>
          <ac:spMkLst>
            <pc:docMk/>
            <pc:sldMk cId="184431365" sldId="304"/>
            <ac:spMk id="3" creationId="{A46E4A2D-FB37-B4EC-5361-56E372D7EA9A}"/>
          </ac:spMkLst>
        </pc:spChg>
        <pc:spChg chg="del mod">
          <ac:chgData name="Chiraag Kumar" userId="2c04b7b1-02c9-44d1-bc2c-ab992cb36eeb" providerId="ADAL" clId="{E7B04E9E-CA86-934E-A2E4-A3A3A9DF62D5}" dt="2023-06-30T06:55:51.075" v="189"/>
          <ac:spMkLst>
            <pc:docMk/>
            <pc:sldMk cId="184431365" sldId="304"/>
            <ac:spMk id="18" creationId="{E86F149C-3483-7021-A95D-5C1AE44178E3}"/>
          </ac:spMkLst>
        </pc:spChg>
        <pc:spChg chg="mod">
          <ac:chgData name="Chiraag Kumar" userId="2c04b7b1-02c9-44d1-bc2c-ab992cb36eeb" providerId="ADAL" clId="{E7B04E9E-CA86-934E-A2E4-A3A3A9DF62D5}" dt="2023-06-30T07:24:52.310" v="628" actId="1076"/>
          <ac:spMkLst>
            <pc:docMk/>
            <pc:sldMk cId="184431365" sldId="304"/>
            <ac:spMk id="389" creationId="{00000000-0000-0000-0000-000000000000}"/>
          </ac:spMkLst>
        </pc:spChg>
        <pc:graphicFrameChg chg="add del mod modGraphic">
          <ac:chgData name="Chiraag Kumar" userId="2c04b7b1-02c9-44d1-bc2c-ab992cb36eeb" providerId="ADAL" clId="{E7B04E9E-CA86-934E-A2E4-A3A3A9DF62D5}" dt="2023-06-30T07:24:47.394" v="627" actId="478"/>
          <ac:graphicFrameMkLst>
            <pc:docMk/>
            <pc:sldMk cId="184431365" sldId="304"/>
            <ac:graphicFrameMk id="4" creationId="{651045C1-35DE-E65E-6DD1-41905132CE04}"/>
          </ac:graphicFrameMkLst>
        </pc:graphicFrameChg>
        <pc:picChg chg="add mod">
          <ac:chgData name="Chiraag Kumar" userId="2c04b7b1-02c9-44d1-bc2c-ab992cb36eeb" providerId="ADAL" clId="{E7B04E9E-CA86-934E-A2E4-A3A3A9DF62D5}" dt="2023-06-30T07:24:58.568" v="630" actId="1076"/>
          <ac:picMkLst>
            <pc:docMk/>
            <pc:sldMk cId="184431365" sldId="304"/>
            <ac:picMk id="1026" creationId="{3A63B4DD-D7D6-0EDB-1979-3C88E5CFA10D}"/>
          </ac:picMkLst>
        </pc:picChg>
        <pc:picChg chg="add mod">
          <ac:chgData name="Chiraag Kumar" userId="2c04b7b1-02c9-44d1-bc2c-ab992cb36eeb" providerId="ADAL" clId="{E7B04E9E-CA86-934E-A2E4-A3A3A9DF62D5}" dt="2023-06-30T07:24:56.116" v="629" actId="1076"/>
          <ac:picMkLst>
            <pc:docMk/>
            <pc:sldMk cId="184431365" sldId="304"/>
            <ac:picMk id="1028" creationId="{933875B7-F4D6-261C-714E-95C2C80B97BF}"/>
          </ac:picMkLst>
        </pc:picChg>
      </pc:sldChg>
      <pc:sldChg chg="delSp mod">
        <pc:chgData name="Chiraag Kumar" userId="2c04b7b1-02c9-44d1-bc2c-ab992cb36eeb" providerId="ADAL" clId="{E7B04E9E-CA86-934E-A2E4-A3A3A9DF62D5}" dt="2023-07-07T19:50:16.844" v="949" actId="478"/>
        <pc:sldMkLst>
          <pc:docMk/>
          <pc:sldMk cId="2874253677" sldId="307"/>
        </pc:sldMkLst>
        <pc:spChg chg="del">
          <ac:chgData name="Chiraag Kumar" userId="2c04b7b1-02c9-44d1-bc2c-ab992cb36eeb" providerId="ADAL" clId="{E7B04E9E-CA86-934E-A2E4-A3A3A9DF62D5}" dt="2023-07-07T19:50:16.844" v="949" actId="478"/>
          <ac:spMkLst>
            <pc:docMk/>
            <pc:sldMk cId="2874253677" sldId="307"/>
            <ac:spMk id="16" creationId="{FC8CF2DA-575A-5513-B2AE-F636E08B2075}"/>
          </ac:spMkLst>
        </pc:spChg>
      </pc:sldChg>
      <pc:sldChg chg="addSp delSp modSp mod ord">
        <pc:chgData name="Chiraag Kumar" userId="2c04b7b1-02c9-44d1-bc2c-ab992cb36eeb" providerId="ADAL" clId="{E7B04E9E-CA86-934E-A2E4-A3A3A9DF62D5}" dt="2023-07-07T18:35:43.156" v="678" actId="20578"/>
        <pc:sldMkLst>
          <pc:docMk/>
          <pc:sldMk cId="438726003" sldId="309"/>
        </pc:sldMkLst>
        <pc:picChg chg="del">
          <ac:chgData name="Chiraag Kumar" userId="2c04b7b1-02c9-44d1-bc2c-ab992cb36eeb" providerId="ADAL" clId="{E7B04E9E-CA86-934E-A2E4-A3A3A9DF62D5}" dt="2023-07-07T18:32:34.112" v="638" actId="478"/>
          <ac:picMkLst>
            <pc:docMk/>
            <pc:sldMk cId="438726003" sldId="309"/>
            <ac:picMk id="4" creationId="{A00EDE09-01A1-4AFC-001E-FA5BF7D06BF1}"/>
          </ac:picMkLst>
        </pc:picChg>
        <pc:picChg chg="add del mod">
          <ac:chgData name="Chiraag Kumar" userId="2c04b7b1-02c9-44d1-bc2c-ab992cb36eeb" providerId="ADAL" clId="{E7B04E9E-CA86-934E-A2E4-A3A3A9DF62D5}" dt="2023-07-07T18:33:07.584" v="643" actId="478"/>
          <ac:picMkLst>
            <pc:docMk/>
            <pc:sldMk cId="438726003" sldId="309"/>
            <ac:picMk id="1026" creationId="{02580846-E04E-9A2E-E39A-609C71D87CD6}"/>
          </ac:picMkLst>
        </pc:picChg>
        <pc:picChg chg="add mod">
          <ac:chgData name="Chiraag Kumar" userId="2c04b7b1-02c9-44d1-bc2c-ab992cb36eeb" providerId="ADAL" clId="{E7B04E9E-CA86-934E-A2E4-A3A3A9DF62D5}" dt="2023-07-07T18:33:36.952" v="646" actId="1076"/>
          <ac:picMkLst>
            <pc:docMk/>
            <pc:sldMk cId="438726003" sldId="309"/>
            <ac:picMk id="1028" creationId="{8E9B050D-356E-E7D3-1D31-52D26EE04EAE}"/>
          </ac:picMkLst>
        </pc:picChg>
      </pc:sldChg>
      <pc:sldChg chg="delSp modSp mod modNotesTx">
        <pc:chgData name="Chiraag Kumar" userId="2c04b7b1-02c9-44d1-bc2c-ab992cb36eeb" providerId="ADAL" clId="{E7B04E9E-CA86-934E-A2E4-A3A3A9DF62D5}" dt="2023-07-07T19:15:08.737" v="825" actId="1076"/>
        <pc:sldMkLst>
          <pc:docMk/>
          <pc:sldMk cId="4093755045" sldId="312"/>
        </pc:sldMkLst>
        <pc:spChg chg="del">
          <ac:chgData name="Chiraag Kumar" userId="2c04b7b1-02c9-44d1-bc2c-ab992cb36eeb" providerId="ADAL" clId="{E7B04E9E-CA86-934E-A2E4-A3A3A9DF62D5}" dt="2023-07-07T19:14:08.653" v="808" actId="478"/>
          <ac:spMkLst>
            <pc:docMk/>
            <pc:sldMk cId="4093755045" sldId="312"/>
            <ac:spMk id="15" creationId="{A1E309D7-4AB0-064E-155C-CD1CB94DC9F8}"/>
          </ac:spMkLst>
        </pc:spChg>
        <pc:spChg chg="del">
          <ac:chgData name="Chiraag Kumar" userId="2c04b7b1-02c9-44d1-bc2c-ab992cb36eeb" providerId="ADAL" clId="{E7B04E9E-CA86-934E-A2E4-A3A3A9DF62D5}" dt="2023-07-07T19:14:09.835" v="809" actId="478"/>
          <ac:spMkLst>
            <pc:docMk/>
            <pc:sldMk cId="4093755045" sldId="312"/>
            <ac:spMk id="16" creationId="{0B3A40D3-F209-397F-7536-56A3D2990E5E}"/>
          </ac:spMkLst>
        </pc:spChg>
        <pc:picChg chg="mod">
          <ac:chgData name="Chiraag Kumar" userId="2c04b7b1-02c9-44d1-bc2c-ab992cb36eeb" providerId="ADAL" clId="{E7B04E9E-CA86-934E-A2E4-A3A3A9DF62D5}" dt="2023-07-07T19:15:06.755" v="824" actId="1076"/>
          <ac:picMkLst>
            <pc:docMk/>
            <pc:sldMk cId="4093755045" sldId="312"/>
            <ac:picMk id="2" creationId="{727EC031-483A-09ED-0272-16284CA9867B}"/>
          </ac:picMkLst>
        </pc:picChg>
        <pc:picChg chg="del">
          <ac:chgData name="Chiraag Kumar" userId="2c04b7b1-02c9-44d1-bc2c-ab992cb36eeb" providerId="ADAL" clId="{E7B04E9E-CA86-934E-A2E4-A3A3A9DF62D5}" dt="2023-07-07T19:11:43.410" v="734" actId="21"/>
          <ac:picMkLst>
            <pc:docMk/>
            <pc:sldMk cId="4093755045" sldId="312"/>
            <ac:picMk id="6" creationId="{841CE3EC-CCE5-164D-41F1-0D28FF96E6B0}"/>
          </ac:picMkLst>
        </pc:picChg>
        <pc:picChg chg="mod">
          <ac:chgData name="Chiraag Kumar" userId="2c04b7b1-02c9-44d1-bc2c-ab992cb36eeb" providerId="ADAL" clId="{E7B04E9E-CA86-934E-A2E4-A3A3A9DF62D5}" dt="2023-07-07T19:15:08.737" v="825" actId="1076"/>
          <ac:picMkLst>
            <pc:docMk/>
            <pc:sldMk cId="4093755045" sldId="312"/>
            <ac:picMk id="14" creationId="{45227128-180C-8AD5-E328-B552E53C5554}"/>
          </ac:picMkLst>
        </pc:picChg>
        <pc:picChg chg="del">
          <ac:chgData name="Chiraag Kumar" userId="2c04b7b1-02c9-44d1-bc2c-ab992cb36eeb" providerId="ADAL" clId="{E7B04E9E-CA86-934E-A2E4-A3A3A9DF62D5}" dt="2023-07-07T19:11:43.410" v="734" actId="21"/>
          <ac:picMkLst>
            <pc:docMk/>
            <pc:sldMk cId="4093755045" sldId="312"/>
            <ac:picMk id="21" creationId="{189C3C37-1833-E262-CF52-9A1F8D63301C}"/>
          </ac:picMkLst>
        </pc:picChg>
      </pc:sldChg>
      <pc:sldChg chg="addSp delSp modSp mod">
        <pc:chgData name="Chiraag Kumar" userId="2c04b7b1-02c9-44d1-bc2c-ab992cb36eeb" providerId="ADAL" clId="{E7B04E9E-CA86-934E-A2E4-A3A3A9DF62D5}" dt="2023-07-07T20:02:47.178" v="952" actId="20577"/>
        <pc:sldMkLst>
          <pc:docMk/>
          <pc:sldMk cId="1327517861" sldId="313"/>
        </pc:sldMkLst>
        <pc:spChg chg="mod">
          <ac:chgData name="Chiraag Kumar" userId="2c04b7b1-02c9-44d1-bc2c-ab992cb36eeb" providerId="ADAL" clId="{E7B04E9E-CA86-934E-A2E4-A3A3A9DF62D5}" dt="2023-07-07T20:02:47.178" v="952" actId="20577"/>
          <ac:spMkLst>
            <pc:docMk/>
            <pc:sldMk cId="1327517861" sldId="313"/>
            <ac:spMk id="4" creationId="{546F32C2-C9E6-9163-C61A-BFF15C619635}"/>
          </ac:spMkLst>
        </pc:spChg>
        <pc:spChg chg="mod">
          <ac:chgData name="Chiraag Kumar" userId="2c04b7b1-02c9-44d1-bc2c-ab992cb36eeb" providerId="ADAL" clId="{E7B04E9E-CA86-934E-A2E4-A3A3A9DF62D5}" dt="2023-07-07T19:32:16.220" v="948" actId="1076"/>
          <ac:spMkLst>
            <pc:docMk/>
            <pc:sldMk cId="1327517861" sldId="313"/>
            <ac:spMk id="9" creationId="{F7442278-70B2-F1CD-1CA4-82D5A91CA8C9}"/>
          </ac:spMkLst>
        </pc:spChg>
        <pc:spChg chg="mod">
          <ac:chgData name="Chiraag Kumar" userId="2c04b7b1-02c9-44d1-bc2c-ab992cb36eeb" providerId="ADAL" clId="{E7B04E9E-CA86-934E-A2E4-A3A3A9DF62D5}" dt="2023-07-07T19:17:02.008" v="877" actId="1036"/>
          <ac:spMkLst>
            <pc:docMk/>
            <pc:sldMk cId="1327517861" sldId="313"/>
            <ac:spMk id="10" creationId="{E4173E8C-BEB1-52D8-E93B-8596FE65822E}"/>
          </ac:spMkLst>
        </pc:spChg>
        <pc:picChg chg="add mod">
          <ac:chgData name="Chiraag Kumar" userId="2c04b7b1-02c9-44d1-bc2c-ab992cb36eeb" providerId="ADAL" clId="{E7B04E9E-CA86-934E-A2E4-A3A3A9DF62D5}" dt="2023-07-07T19:31:44.934" v="916" actId="14100"/>
          <ac:picMkLst>
            <pc:docMk/>
            <pc:sldMk cId="1327517861" sldId="313"/>
            <ac:picMk id="2" creationId="{0641AFF8-035A-84A9-332D-F777CBE5D9EC}"/>
          </ac:picMkLst>
        </pc:picChg>
        <pc:picChg chg="del mod">
          <ac:chgData name="Chiraag Kumar" userId="2c04b7b1-02c9-44d1-bc2c-ab992cb36eeb" providerId="ADAL" clId="{E7B04E9E-CA86-934E-A2E4-A3A3A9DF62D5}" dt="2023-07-07T19:28:20.675" v="896" actId="478"/>
          <ac:picMkLst>
            <pc:docMk/>
            <pc:sldMk cId="1327517861" sldId="313"/>
            <ac:picMk id="3" creationId="{3A4DBD29-5ACD-8EC1-4561-87FAE10BE6AB}"/>
          </ac:picMkLst>
        </pc:picChg>
        <pc:picChg chg="del">
          <ac:chgData name="Chiraag Kumar" userId="2c04b7b1-02c9-44d1-bc2c-ab992cb36eeb" providerId="ADAL" clId="{E7B04E9E-CA86-934E-A2E4-A3A3A9DF62D5}" dt="2023-07-07T19:15:40.063" v="831" actId="21"/>
          <ac:picMkLst>
            <pc:docMk/>
            <pc:sldMk cId="1327517861" sldId="313"/>
            <ac:picMk id="4" creationId="{50D938E8-9A77-1CD2-A097-DD5CC5905A1A}"/>
          </ac:picMkLst>
        </pc:picChg>
        <pc:picChg chg="del mod">
          <ac:chgData name="Chiraag Kumar" userId="2c04b7b1-02c9-44d1-bc2c-ab992cb36eeb" providerId="ADAL" clId="{E7B04E9E-CA86-934E-A2E4-A3A3A9DF62D5}" dt="2023-07-07T19:31:11.790" v="911" actId="478"/>
          <ac:picMkLst>
            <pc:docMk/>
            <pc:sldMk cId="1327517861" sldId="313"/>
            <ac:picMk id="7" creationId="{7CC20266-D5F7-4552-4F1D-2C706855A4A6}"/>
          </ac:picMkLst>
        </pc:picChg>
        <pc:picChg chg="del">
          <ac:chgData name="Chiraag Kumar" userId="2c04b7b1-02c9-44d1-bc2c-ab992cb36eeb" providerId="ADAL" clId="{E7B04E9E-CA86-934E-A2E4-A3A3A9DF62D5}" dt="2023-07-07T19:15:40.063" v="831" actId="21"/>
          <ac:picMkLst>
            <pc:docMk/>
            <pc:sldMk cId="1327517861" sldId="313"/>
            <ac:picMk id="13" creationId="{E75059D2-DE3B-F1D4-9FE9-6192230FA403}"/>
          </ac:picMkLst>
        </pc:picChg>
        <pc:picChg chg="add del">
          <ac:chgData name="Chiraag Kumar" userId="2c04b7b1-02c9-44d1-bc2c-ab992cb36eeb" providerId="ADAL" clId="{E7B04E9E-CA86-934E-A2E4-A3A3A9DF62D5}" dt="2023-07-07T19:28:24.141" v="898"/>
          <ac:picMkLst>
            <pc:docMk/>
            <pc:sldMk cId="1327517861" sldId="313"/>
            <ac:picMk id="3074" creationId="{835B8534-DD38-C394-B39E-FDE642A629FE}"/>
          </ac:picMkLst>
        </pc:picChg>
        <pc:picChg chg="add mod">
          <ac:chgData name="Chiraag Kumar" userId="2c04b7b1-02c9-44d1-bc2c-ab992cb36eeb" providerId="ADAL" clId="{E7B04E9E-CA86-934E-A2E4-A3A3A9DF62D5}" dt="2023-07-07T19:31:52.367" v="917" actId="1076"/>
          <ac:picMkLst>
            <pc:docMk/>
            <pc:sldMk cId="1327517861" sldId="313"/>
            <ac:picMk id="3076" creationId="{E2D66CCC-2B0B-3FFB-8234-D6F06E7BA2DC}"/>
          </ac:picMkLst>
        </pc:picChg>
      </pc:sldChg>
      <pc:sldChg chg="addSp delSp modSp mod ord">
        <pc:chgData name="Chiraag Kumar" userId="2c04b7b1-02c9-44d1-bc2c-ab992cb36eeb" providerId="ADAL" clId="{E7B04E9E-CA86-934E-A2E4-A3A3A9DF62D5}" dt="2023-06-30T07:27:31.949" v="636" actId="20578"/>
        <pc:sldMkLst>
          <pc:docMk/>
          <pc:sldMk cId="2679771598" sldId="314"/>
        </pc:sldMkLst>
        <pc:spChg chg="add mod">
          <ac:chgData name="Chiraag Kumar" userId="2c04b7b1-02c9-44d1-bc2c-ab992cb36eeb" providerId="ADAL" clId="{E7B04E9E-CA86-934E-A2E4-A3A3A9DF62D5}" dt="2023-06-30T06:49:28.685" v="84" actId="14100"/>
          <ac:spMkLst>
            <pc:docMk/>
            <pc:sldMk cId="2679771598" sldId="314"/>
            <ac:spMk id="5" creationId="{59044E5D-7323-76B8-738D-1171DB6A68A2}"/>
          </ac:spMkLst>
        </pc:spChg>
        <pc:spChg chg="add mod">
          <ac:chgData name="Chiraag Kumar" userId="2c04b7b1-02c9-44d1-bc2c-ab992cb36eeb" providerId="ADAL" clId="{E7B04E9E-CA86-934E-A2E4-A3A3A9DF62D5}" dt="2023-06-30T06:49:16.503" v="83" actId="14100"/>
          <ac:spMkLst>
            <pc:docMk/>
            <pc:sldMk cId="2679771598" sldId="314"/>
            <ac:spMk id="6" creationId="{1E19C158-7BAA-8850-502D-752EDDE80D8A}"/>
          </ac:spMkLst>
        </pc:spChg>
        <pc:spChg chg="mod">
          <ac:chgData name="Chiraag Kumar" userId="2c04b7b1-02c9-44d1-bc2c-ab992cb36eeb" providerId="ADAL" clId="{E7B04E9E-CA86-934E-A2E4-A3A3A9DF62D5}" dt="2023-06-30T06:47:58.251" v="55" actId="20577"/>
          <ac:spMkLst>
            <pc:docMk/>
            <pc:sldMk cId="2679771598" sldId="314"/>
            <ac:spMk id="9" creationId="{FEC06B9D-DCA2-601C-5F80-F1F1EC61F4D4}"/>
          </ac:spMkLst>
        </pc:spChg>
        <pc:picChg chg="del mod">
          <ac:chgData name="Chiraag Kumar" userId="2c04b7b1-02c9-44d1-bc2c-ab992cb36eeb" providerId="ADAL" clId="{E7B04E9E-CA86-934E-A2E4-A3A3A9DF62D5}" dt="2023-06-30T06:44:06.349" v="13" actId="21"/>
          <ac:picMkLst>
            <pc:docMk/>
            <pc:sldMk cId="2679771598" sldId="314"/>
            <ac:picMk id="2" creationId="{3945C701-57B5-F377-3361-7D95F7A8DA92}"/>
          </ac:picMkLst>
        </pc:picChg>
        <pc:picChg chg="mod modCrop">
          <ac:chgData name="Chiraag Kumar" userId="2c04b7b1-02c9-44d1-bc2c-ab992cb36eeb" providerId="ADAL" clId="{E7B04E9E-CA86-934E-A2E4-A3A3A9DF62D5}" dt="2023-06-30T06:46:17.824" v="20" actId="1076"/>
          <ac:picMkLst>
            <pc:docMk/>
            <pc:sldMk cId="2679771598" sldId="314"/>
            <ac:picMk id="3" creationId="{5817E079-449A-09D6-7A39-2930FFCB22E6}"/>
          </ac:picMkLst>
        </pc:picChg>
        <pc:picChg chg="mod modCrop">
          <ac:chgData name="Chiraag Kumar" userId="2c04b7b1-02c9-44d1-bc2c-ab992cb36eeb" providerId="ADAL" clId="{E7B04E9E-CA86-934E-A2E4-A3A3A9DF62D5}" dt="2023-06-30T06:46:21.592" v="21" actId="14100"/>
          <ac:picMkLst>
            <pc:docMk/>
            <pc:sldMk cId="2679771598" sldId="314"/>
            <ac:picMk id="4" creationId="{89F0A7C9-6A31-1646-15A4-8C213E484034}"/>
          </ac:picMkLst>
        </pc:picChg>
      </pc:sldChg>
      <pc:sldChg chg="addSp modSp new mod ord">
        <pc:chgData name="Chiraag Kumar" userId="2c04b7b1-02c9-44d1-bc2c-ab992cb36eeb" providerId="ADAL" clId="{E7B04E9E-CA86-934E-A2E4-A3A3A9DF62D5}" dt="2023-06-30T07:27:47.147" v="637" actId="20578"/>
        <pc:sldMkLst>
          <pc:docMk/>
          <pc:sldMk cId="406218976" sldId="315"/>
        </pc:sldMkLst>
        <pc:spChg chg="mod">
          <ac:chgData name="Chiraag Kumar" userId="2c04b7b1-02c9-44d1-bc2c-ab992cb36eeb" providerId="ADAL" clId="{E7B04E9E-CA86-934E-A2E4-A3A3A9DF62D5}" dt="2023-06-30T06:49:36.101" v="85" actId="1076"/>
          <ac:spMkLst>
            <pc:docMk/>
            <pc:sldMk cId="406218976" sldId="315"/>
            <ac:spMk id="2" creationId="{69EF169A-5BB6-B588-AD26-6BB3E8B61CF8}"/>
          </ac:spMkLst>
        </pc:spChg>
        <pc:spChg chg="add mod">
          <ac:chgData name="Chiraag Kumar" userId="2c04b7b1-02c9-44d1-bc2c-ab992cb36eeb" providerId="ADAL" clId="{E7B04E9E-CA86-934E-A2E4-A3A3A9DF62D5}" dt="2023-06-30T06:53:01.433" v="151" actId="113"/>
          <ac:spMkLst>
            <pc:docMk/>
            <pc:sldMk cId="406218976" sldId="315"/>
            <ac:spMk id="4" creationId="{F79F6993-2A6A-94D3-CFF0-E560AE5FEEC3}"/>
          </ac:spMkLst>
        </pc:spChg>
        <pc:picChg chg="add mod">
          <ac:chgData name="Chiraag Kumar" userId="2c04b7b1-02c9-44d1-bc2c-ab992cb36eeb" providerId="ADAL" clId="{E7B04E9E-CA86-934E-A2E4-A3A3A9DF62D5}" dt="2023-06-30T06:49:52.481" v="87" actId="14100"/>
          <ac:picMkLst>
            <pc:docMk/>
            <pc:sldMk cId="406218976" sldId="315"/>
            <ac:picMk id="3" creationId="{47AA2648-A9B1-B54C-4CF1-33B2618BB914}"/>
          </ac:picMkLst>
        </pc:picChg>
      </pc:sldChg>
      <pc:sldChg chg="addSp delSp modSp new mod ord">
        <pc:chgData name="Chiraag Kumar" userId="2c04b7b1-02c9-44d1-bc2c-ab992cb36eeb" providerId="ADAL" clId="{E7B04E9E-CA86-934E-A2E4-A3A3A9DF62D5}" dt="2023-07-07T19:15:25.118" v="829" actId="1076"/>
        <pc:sldMkLst>
          <pc:docMk/>
          <pc:sldMk cId="2134815786" sldId="316"/>
        </pc:sldMkLst>
        <pc:spChg chg="del mod">
          <ac:chgData name="Chiraag Kumar" userId="2c04b7b1-02c9-44d1-bc2c-ab992cb36eeb" providerId="ADAL" clId="{E7B04E9E-CA86-934E-A2E4-A3A3A9DF62D5}" dt="2023-07-07T19:12:06.704" v="739" actId="478"/>
          <ac:spMkLst>
            <pc:docMk/>
            <pc:sldMk cId="2134815786" sldId="316"/>
            <ac:spMk id="2" creationId="{E03DAB1A-55F3-5707-CB5C-DE74A6BFDFBA}"/>
          </ac:spMkLst>
        </pc:spChg>
        <pc:spChg chg="add mod">
          <ac:chgData name="Chiraag Kumar" userId="2c04b7b1-02c9-44d1-bc2c-ab992cb36eeb" providerId="ADAL" clId="{E7B04E9E-CA86-934E-A2E4-A3A3A9DF62D5}" dt="2023-07-07T19:12:07.261" v="740"/>
          <ac:spMkLst>
            <pc:docMk/>
            <pc:sldMk cId="2134815786" sldId="316"/>
            <ac:spMk id="5" creationId="{80C7F5DB-C736-4807-0966-712742B1AA10}"/>
          </ac:spMkLst>
        </pc:spChg>
        <pc:picChg chg="add mod">
          <ac:chgData name="Chiraag Kumar" userId="2c04b7b1-02c9-44d1-bc2c-ab992cb36eeb" providerId="ADAL" clId="{E7B04E9E-CA86-934E-A2E4-A3A3A9DF62D5}" dt="2023-07-07T19:15:25.118" v="829" actId="1076"/>
          <ac:picMkLst>
            <pc:docMk/>
            <pc:sldMk cId="2134815786" sldId="316"/>
            <ac:picMk id="3" creationId="{8ABB82F3-6785-12C3-8F1C-2FE2268B20B0}"/>
          </ac:picMkLst>
        </pc:picChg>
        <pc:picChg chg="add mod">
          <ac:chgData name="Chiraag Kumar" userId="2c04b7b1-02c9-44d1-bc2c-ab992cb36eeb" providerId="ADAL" clId="{E7B04E9E-CA86-934E-A2E4-A3A3A9DF62D5}" dt="2023-07-07T19:15:14.525" v="826" actId="1076"/>
          <ac:picMkLst>
            <pc:docMk/>
            <pc:sldMk cId="2134815786" sldId="316"/>
            <ac:picMk id="4" creationId="{0B9F6FAB-60C5-8811-1953-7BEBD83F9702}"/>
          </ac:picMkLst>
        </pc:picChg>
      </pc:sldChg>
      <pc:sldChg chg="addSp delSp modSp new mod">
        <pc:chgData name="Chiraag Kumar" userId="2c04b7b1-02c9-44d1-bc2c-ab992cb36eeb" providerId="ADAL" clId="{E7B04E9E-CA86-934E-A2E4-A3A3A9DF62D5}" dt="2023-07-07T19:19:54.904" v="895" actId="1076"/>
        <pc:sldMkLst>
          <pc:docMk/>
          <pc:sldMk cId="4132922818" sldId="317"/>
        </pc:sldMkLst>
        <pc:picChg chg="add del mod">
          <ac:chgData name="Chiraag Kumar" userId="2c04b7b1-02c9-44d1-bc2c-ab992cb36eeb" providerId="ADAL" clId="{E7B04E9E-CA86-934E-A2E4-A3A3A9DF62D5}" dt="2023-07-07T19:19:33.007" v="889" actId="478"/>
          <ac:picMkLst>
            <pc:docMk/>
            <pc:sldMk cId="4132922818" sldId="317"/>
            <ac:picMk id="3" creationId="{38D653BE-D5F8-98B8-E796-0AE217D426F0}"/>
          </ac:picMkLst>
        </pc:picChg>
        <pc:picChg chg="add del mod">
          <ac:chgData name="Chiraag Kumar" userId="2c04b7b1-02c9-44d1-bc2c-ab992cb36eeb" providerId="ADAL" clId="{E7B04E9E-CA86-934E-A2E4-A3A3A9DF62D5}" dt="2023-07-07T19:15:54.494" v="836" actId="478"/>
          <ac:picMkLst>
            <pc:docMk/>
            <pc:sldMk cId="4132922818" sldId="317"/>
            <ac:picMk id="4" creationId="{E3A91B1A-6473-8C4C-7000-E216178C5D7B}"/>
          </ac:picMkLst>
        </pc:picChg>
        <pc:picChg chg="add del mod">
          <ac:chgData name="Chiraag Kumar" userId="2c04b7b1-02c9-44d1-bc2c-ab992cb36eeb" providerId="ADAL" clId="{E7B04E9E-CA86-934E-A2E4-A3A3A9DF62D5}" dt="2023-07-07T19:19:40.061" v="891" actId="478"/>
          <ac:picMkLst>
            <pc:docMk/>
            <pc:sldMk cId="4132922818" sldId="317"/>
            <ac:picMk id="5" creationId="{B404FE32-0649-3EC4-99B6-124AC622369F}"/>
          </ac:picMkLst>
        </pc:picChg>
        <pc:picChg chg="add del mod">
          <ac:chgData name="Chiraag Kumar" userId="2c04b7b1-02c9-44d1-bc2c-ab992cb36eeb" providerId="ADAL" clId="{E7B04E9E-CA86-934E-A2E4-A3A3A9DF62D5}" dt="2023-07-07T19:19:40.638" v="892" actId="478"/>
          <ac:picMkLst>
            <pc:docMk/>
            <pc:sldMk cId="4132922818" sldId="317"/>
            <ac:picMk id="6" creationId="{AA26244E-29CD-9FFE-A713-6F05C2803D57}"/>
          </ac:picMkLst>
        </pc:picChg>
        <pc:picChg chg="add mod">
          <ac:chgData name="Chiraag Kumar" userId="2c04b7b1-02c9-44d1-bc2c-ab992cb36eeb" providerId="ADAL" clId="{E7B04E9E-CA86-934E-A2E4-A3A3A9DF62D5}" dt="2023-07-07T19:19:54.904" v="895" actId="1076"/>
          <ac:picMkLst>
            <pc:docMk/>
            <pc:sldMk cId="4132922818" sldId="317"/>
            <ac:picMk id="2050" creationId="{70EB73F5-9CC6-9EEA-BC8E-DD64A0321E72}"/>
          </ac:picMkLst>
        </pc:picChg>
      </pc:sldChg>
      <pc:sldChg chg="delSp">
        <pc:chgData name="Chiraag Kumar" userId="2c04b7b1-02c9-44d1-bc2c-ab992cb36eeb" providerId="ADAL" clId="{E7B04E9E-CA86-934E-A2E4-A3A3A9DF62D5}" dt="2023-07-07T19:31:24.263" v="912" actId="21"/>
        <pc:sldMkLst>
          <pc:docMk/>
          <pc:sldMk cId="2192088516" sldId="318"/>
        </pc:sldMkLst>
        <pc:picChg chg="del">
          <ac:chgData name="Chiraag Kumar" userId="2c04b7b1-02c9-44d1-bc2c-ab992cb36eeb" providerId="ADAL" clId="{E7B04E9E-CA86-934E-A2E4-A3A3A9DF62D5}" dt="2023-07-07T19:31:24.263" v="912" actId="21"/>
          <ac:picMkLst>
            <pc:docMk/>
            <pc:sldMk cId="2192088516" sldId="318"/>
            <ac:picMk id="2050" creationId="{70EB73F5-9CC6-9EEA-BC8E-DD64A0321E72}"/>
          </ac:picMkLst>
        </pc:picChg>
      </pc:sldChg>
    </pc:docChg>
  </pc:docChgLst>
  <pc:docChgLst>
    <pc:chgData name="Jhanvi Sharma" userId="a94854614a33cc90" providerId="LiveId" clId="{8BDE306E-4E63-4CAB-B671-155D1AB48B3A}"/>
    <pc:docChg chg="undo custSel addSld delSld modSld addSection delSection modSection">
      <pc:chgData name="Jhanvi Sharma" userId="a94854614a33cc90" providerId="LiveId" clId="{8BDE306E-4E63-4CAB-B671-155D1AB48B3A}" dt="2023-06-29T18:41:42.614" v="664" actId="47"/>
      <pc:docMkLst>
        <pc:docMk/>
      </pc:docMkLst>
      <pc:sldChg chg="modSp mod">
        <pc:chgData name="Jhanvi Sharma" userId="a94854614a33cc90" providerId="LiveId" clId="{8BDE306E-4E63-4CAB-B671-155D1AB48B3A}" dt="2023-06-29T17:58:26.732" v="119" actId="1076"/>
        <pc:sldMkLst>
          <pc:docMk/>
          <pc:sldMk cId="0" sldId="263"/>
        </pc:sldMkLst>
        <pc:spChg chg="mod">
          <ac:chgData name="Jhanvi Sharma" userId="a94854614a33cc90" providerId="LiveId" clId="{8BDE306E-4E63-4CAB-B671-155D1AB48B3A}" dt="2023-06-29T17:58:26.732" v="119" actId="1076"/>
          <ac:spMkLst>
            <pc:docMk/>
            <pc:sldMk cId="0" sldId="263"/>
            <ac:spMk id="2" creationId="{20F372F7-269F-6000-E31B-54A0657C8061}"/>
          </ac:spMkLst>
        </pc:spChg>
        <pc:spChg chg="mod">
          <ac:chgData name="Jhanvi Sharma" userId="a94854614a33cc90" providerId="LiveId" clId="{8BDE306E-4E63-4CAB-B671-155D1AB48B3A}" dt="2023-06-29T17:58:20.205" v="118" actId="1076"/>
          <ac:spMkLst>
            <pc:docMk/>
            <pc:sldMk cId="0" sldId="263"/>
            <ac:spMk id="3" creationId="{1289FFE6-F602-FDFE-10D0-ED5892BA0CFB}"/>
          </ac:spMkLst>
        </pc:spChg>
      </pc:sldChg>
      <pc:sldChg chg="modSp mod">
        <pc:chgData name="Jhanvi Sharma" userId="a94854614a33cc90" providerId="LiveId" clId="{8BDE306E-4E63-4CAB-B671-155D1AB48B3A}" dt="2023-06-29T18:10:11.442" v="587" actId="5793"/>
        <pc:sldMkLst>
          <pc:docMk/>
          <pc:sldMk cId="0" sldId="264"/>
        </pc:sldMkLst>
        <pc:spChg chg="mod">
          <ac:chgData name="Jhanvi Sharma" userId="a94854614a33cc90" providerId="LiveId" clId="{8BDE306E-4E63-4CAB-B671-155D1AB48B3A}" dt="2023-06-29T18:10:11.442" v="587" actId="5793"/>
          <ac:spMkLst>
            <pc:docMk/>
            <pc:sldMk cId="0" sldId="264"/>
            <ac:spMk id="18" creationId="{E86F149C-3483-7021-A95D-5C1AE44178E3}"/>
          </ac:spMkLst>
        </pc:spChg>
      </pc:sldChg>
      <pc:sldChg chg="modSp mod">
        <pc:chgData name="Jhanvi Sharma" userId="a94854614a33cc90" providerId="LiveId" clId="{8BDE306E-4E63-4CAB-B671-155D1AB48B3A}" dt="2023-06-29T18:06:35.840" v="422" actId="5793"/>
        <pc:sldMkLst>
          <pc:docMk/>
          <pc:sldMk cId="0" sldId="269"/>
        </pc:sldMkLst>
        <pc:spChg chg="mod">
          <ac:chgData name="Jhanvi Sharma" userId="a94854614a33cc90" providerId="LiveId" clId="{8BDE306E-4E63-4CAB-B671-155D1AB48B3A}" dt="2023-06-29T18:06:35.840" v="422" actId="5793"/>
          <ac:spMkLst>
            <pc:docMk/>
            <pc:sldMk cId="0" sldId="269"/>
            <ac:spMk id="2" creationId="{DAC78041-B507-7739-5FDB-CEFC1D94E40B}"/>
          </ac:spMkLst>
        </pc:spChg>
      </pc:sldChg>
      <pc:sldChg chg="modSp mod">
        <pc:chgData name="Jhanvi Sharma" userId="a94854614a33cc90" providerId="LiveId" clId="{8BDE306E-4E63-4CAB-B671-155D1AB48B3A}" dt="2023-06-29T17:59:28.928" v="139" actId="20577"/>
        <pc:sldMkLst>
          <pc:docMk/>
          <pc:sldMk cId="570915565" sldId="301"/>
        </pc:sldMkLst>
        <pc:spChg chg="mod">
          <ac:chgData name="Jhanvi Sharma" userId="a94854614a33cc90" providerId="LiveId" clId="{8BDE306E-4E63-4CAB-B671-155D1AB48B3A}" dt="2023-06-29T17:59:28.928" v="139" actId="20577"/>
          <ac:spMkLst>
            <pc:docMk/>
            <pc:sldMk cId="570915565" sldId="301"/>
            <ac:spMk id="2" creationId="{4E20C23A-B051-E8E9-B5AF-85E87596A949}"/>
          </ac:spMkLst>
        </pc:spChg>
      </pc:sldChg>
      <pc:sldChg chg="modSp mod">
        <pc:chgData name="Jhanvi Sharma" userId="a94854614a33cc90" providerId="LiveId" clId="{8BDE306E-4E63-4CAB-B671-155D1AB48B3A}" dt="2023-06-29T18:06:44.660" v="423" actId="1076"/>
        <pc:sldMkLst>
          <pc:docMk/>
          <pc:sldMk cId="146082926" sldId="303"/>
        </pc:sldMkLst>
        <pc:spChg chg="mod">
          <ac:chgData name="Jhanvi Sharma" userId="a94854614a33cc90" providerId="LiveId" clId="{8BDE306E-4E63-4CAB-B671-155D1AB48B3A}" dt="2023-06-29T18:06:44.660" v="423" actId="1076"/>
          <ac:spMkLst>
            <pc:docMk/>
            <pc:sldMk cId="146082926" sldId="303"/>
            <ac:spMk id="4" creationId="{D6136A74-91D9-28D5-1538-CF221BCA3250}"/>
          </ac:spMkLst>
        </pc:spChg>
      </pc:sldChg>
      <pc:sldChg chg="addSp modSp mod">
        <pc:chgData name="Jhanvi Sharma" userId="a94854614a33cc90" providerId="LiveId" clId="{8BDE306E-4E63-4CAB-B671-155D1AB48B3A}" dt="2023-06-29T18:05:09.188" v="368" actId="20577"/>
        <pc:sldMkLst>
          <pc:docMk/>
          <pc:sldMk cId="184431365" sldId="304"/>
        </pc:sldMkLst>
        <pc:spChg chg="add mod">
          <ac:chgData name="Jhanvi Sharma" userId="a94854614a33cc90" providerId="LiveId" clId="{8BDE306E-4E63-4CAB-B671-155D1AB48B3A}" dt="2023-06-29T18:05:09.188" v="368" actId="20577"/>
          <ac:spMkLst>
            <pc:docMk/>
            <pc:sldMk cId="184431365" sldId="304"/>
            <ac:spMk id="2" creationId="{50BFA07B-4B0F-C740-6AC0-DDD1CFE3862B}"/>
          </ac:spMkLst>
        </pc:spChg>
      </pc:sldChg>
      <pc:sldChg chg="modSp mod">
        <pc:chgData name="Jhanvi Sharma" userId="a94854614a33cc90" providerId="LiveId" clId="{8BDE306E-4E63-4CAB-B671-155D1AB48B3A}" dt="2023-06-29T18:08:55.908" v="528" actId="20577"/>
        <pc:sldMkLst>
          <pc:docMk/>
          <pc:sldMk cId="2943752850" sldId="305"/>
        </pc:sldMkLst>
        <pc:spChg chg="mod">
          <ac:chgData name="Jhanvi Sharma" userId="a94854614a33cc90" providerId="LiveId" clId="{8BDE306E-4E63-4CAB-B671-155D1AB48B3A}" dt="2023-06-29T18:08:55.908" v="528" actId="20577"/>
          <ac:spMkLst>
            <pc:docMk/>
            <pc:sldMk cId="2943752850" sldId="305"/>
            <ac:spMk id="18" creationId="{E86F149C-3483-7021-A95D-5C1AE44178E3}"/>
          </ac:spMkLst>
        </pc:spChg>
      </pc:sldChg>
      <pc:sldChg chg="modSp mod">
        <pc:chgData name="Jhanvi Sharma" userId="a94854614a33cc90" providerId="LiveId" clId="{8BDE306E-4E63-4CAB-B671-155D1AB48B3A}" dt="2023-06-29T18:08:04.969" v="474" actId="20577"/>
        <pc:sldMkLst>
          <pc:docMk/>
          <pc:sldMk cId="46325286" sldId="306"/>
        </pc:sldMkLst>
        <pc:spChg chg="mod">
          <ac:chgData name="Jhanvi Sharma" userId="a94854614a33cc90" providerId="LiveId" clId="{8BDE306E-4E63-4CAB-B671-155D1AB48B3A}" dt="2023-06-29T18:08:04.969" v="474" actId="20577"/>
          <ac:spMkLst>
            <pc:docMk/>
            <pc:sldMk cId="46325286" sldId="306"/>
            <ac:spMk id="18" creationId="{E86F149C-3483-7021-A95D-5C1AE44178E3}"/>
          </ac:spMkLst>
        </pc:spChg>
      </pc:sldChg>
      <pc:sldChg chg="addSp modSp mod">
        <pc:chgData name="Jhanvi Sharma" userId="a94854614a33cc90" providerId="LiveId" clId="{8BDE306E-4E63-4CAB-B671-155D1AB48B3A}" dt="2023-06-29T18:06:06.584" v="419" actId="20577"/>
        <pc:sldMkLst>
          <pc:docMk/>
          <pc:sldMk cId="2874253677" sldId="307"/>
        </pc:sldMkLst>
        <pc:spChg chg="add mod">
          <ac:chgData name="Jhanvi Sharma" userId="a94854614a33cc90" providerId="LiveId" clId="{8BDE306E-4E63-4CAB-B671-155D1AB48B3A}" dt="2023-06-29T18:06:06.584" v="419" actId="20577"/>
          <ac:spMkLst>
            <pc:docMk/>
            <pc:sldMk cId="2874253677" sldId="307"/>
            <ac:spMk id="16" creationId="{FC8CF2DA-575A-5513-B2AE-F636E08B2075}"/>
          </ac:spMkLst>
        </pc:spChg>
      </pc:sldChg>
      <pc:sldChg chg="addSp delSp modSp mod">
        <pc:chgData name="Jhanvi Sharma" userId="a94854614a33cc90" providerId="LiveId" clId="{8BDE306E-4E63-4CAB-B671-155D1AB48B3A}" dt="2023-06-29T18:40:56.189" v="663" actId="1035"/>
        <pc:sldMkLst>
          <pc:docMk/>
          <pc:sldMk cId="4093755045" sldId="312"/>
        </pc:sldMkLst>
        <pc:spChg chg="add mod">
          <ac:chgData name="Jhanvi Sharma" userId="a94854614a33cc90" providerId="LiveId" clId="{8BDE306E-4E63-4CAB-B671-155D1AB48B3A}" dt="2023-06-29T18:40:56.189" v="663" actId="1035"/>
          <ac:spMkLst>
            <pc:docMk/>
            <pc:sldMk cId="4093755045" sldId="312"/>
            <ac:spMk id="15" creationId="{A1E309D7-4AB0-064E-155C-CD1CB94DC9F8}"/>
          </ac:spMkLst>
        </pc:spChg>
        <pc:spChg chg="add mod">
          <ac:chgData name="Jhanvi Sharma" userId="a94854614a33cc90" providerId="LiveId" clId="{8BDE306E-4E63-4CAB-B671-155D1AB48B3A}" dt="2023-06-29T18:03:41.948" v="317" actId="1076"/>
          <ac:spMkLst>
            <pc:docMk/>
            <pc:sldMk cId="4093755045" sldId="312"/>
            <ac:spMk id="16" creationId="{0B3A40D3-F209-397F-7536-56A3D2990E5E}"/>
          </ac:spMkLst>
        </pc:spChg>
        <pc:spChg chg="add del mod">
          <ac:chgData name="Jhanvi Sharma" userId="a94854614a33cc90" providerId="LiveId" clId="{8BDE306E-4E63-4CAB-B671-155D1AB48B3A}" dt="2023-06-29T18:28:20.348" v="622" actId="478"/>
          <ac:spMkLst>
            <pc:docMk/>
            <pc:sldMk cId="4093755045" sldId="312"/>
            <ac:spMk id="18" creationId="{35E20774-9410-EE1D-6B94-8025693715F3}"/>
          </ac:spMkLst>
        </pc:spChg>
        <pc:spChg chg="add mod">
          <ac:chgData name="Jhanvi Sharma" userId="a94854614a33cc90" providerId="LiveId" clId="{8BDE306E-4E63-4CAB-B671-155D1AB48B3A}" dt="2023-06-29T18:28:21.762" v="623"/>
          <ac:spMkLst>
            <pc:docMk/>
            <pc:sldMk cId="4093755045" sldId="312"/>
            <ac:spMk id="19" creationId="{AC94A2C9-8332-8AF4-BEB4-823B01F6CC19}"/>
          </ac:spMkLst>
        </pc:spChg>
        <pc:spChg chg="del mod">
          <ac:chgData name="Jhanvi Sharma" userId="a94854614a33cc90" providerId="LiveId" clId="{8BDE306E-4E63-4CAB-B671-155D1AB48B3A}" dt="2023-06-29T18:28:18.427" v="621" actId="478"/>
          <ac:spMkLst>
            <pc:docMk/>
            <pc:sldMk cId="4093755045" sldId="312"/>
            <ac:spMk id="349" creationId="{00000000-0000-0000-0000-000000000000}"/>
          </ac:spMkLst>
        </pc:spChg>
        <pc:graphicFrameChg chg="add mod">
          <ac:chgData name="Jhanvi Sharma" userId="a94854614a33cc90" providerId="LiveId" clId="{8BDE306E-4E63-4CAB-B671-155D1AB48B3A}" dt="2023-06-29T18:40:10.707" v="626"/>
          <ac:graphicFrameMkLst>
            <pc:docMk/>
            <pc:sldMk cId="4093755045" sldId="312"/>
            <ac:graphicFrameMk id="20" creationId="{EEA9D14F-9A5B-1B8D-B36F-226C86C03464}"/>
          </ac:graphicFrameMkLst>
        </pc:graphicFrameChg>
        <pc:picChg chg="del mod">
          <ac:chgData name="Jhanvi Sharma" userId="a94854614a33cc90" providerId="LiveId" clId="{8BDE306E-4E63-4CAB-B671-155D1AB48B3A}" dt="2023-06-29T17:49:12.625" v="37" actId="478"/>
          <ac:picMkLst>
            <pc:docMk/>
            <pc:sldMk cId="4093755045" sldId="312"/>
            <ac:picMk id="3" creationId="{3A4DBD29-5ACD-8EC1-4561-87FAE10BE6AB}"/>
          </ac:picMkLst>
        </pc:picChg>
        <pc:picChg chg="mod">
          <ac:chgData name="Jhanvi Sharma" userId="a94854614a33cc90" providerId="LiveId" clId="{8BDE306E-4E63-4CAB-B671-155D1AB48B3A}" dt="2023-06-29T18:00:26.508" v="160" actId="1036"/>
          <ac:picMkLst>
            <pc:docMk/>
            <pc:sldMk cId="4093755045" sldId="312"/>
            <ac:picMk id="6" creationId="{841CE3EC-CCE5-164D-41F1-0D28FF96E6B0}"/>
          </ac:picMkLst>
        </pc:picChg>
        <pc:picChg chg="del mod">
          <ac:chgData name="Jhanvi Sharma" userId="a94854614a33cc90" providerId="LiveId" clId="{8BDE306E-4E63-4CAB-B671-155D1AB48B3A}" dt="2023-06-29T17:57:07.219" v="108" actId="478"/>
          <ac:picMkLst>
            <pc:docMk/>
            <pc:sldMk cId="4093755045" sldId="312"/>
            <ac:picMk id="8" creationId="{FC49590F-72CD-0196-DFDF-84DD401D3809}"/>
          </ac:picMkLst>
        </pc:picChg>
        <pc:picChg chg="del mod">
          <ac:chgData name="Jhanvi Sharma" userId="a94854614a33cc90" providerId="LiveId" clId="{8BDE306E-4E63-4CAB-B671-155D1AB48B3A}" dt="2023-06-29T18:38:41.208" v="624" actId="478"/>
          <ac:picMkLst>
            <pc:docMk/>
            <pc:sldMk cId="4093755045" sldId="312"/>
            <ac:picMk id="12" creationId="{F18D39BA-0214-83A3-15DC-BE8E7F7C70D0}"/>
          </ac:picMkLst>
        </pc:picChg>
        <pc:picChg chg="mod">
          <ac:chgData name="Jhanvi Sharma" userId="a94854614a33cc90" providerId="LiveId" clId="{8BDE306E-4E63-4CAB-B671-155D1AB48B3A}" dt="2023-06-29T18:25:17.757" v="589" actId="1076"/>
          <ac:picMkLst>
            <pc:docMk/>
            <pc:sldMk cId="4093755045" sldId="312"/>
            <ac:picMk id="14" creationId="{45227128-180C-8AD5-E328-B552E53C5554}"/>
          </ac:picMkLst>
        </pc:picChg>
        <pc:picChg chg="add mod modCrop">
          <ac:chgData name="Jhanvi Sharma" userId="a94854614a33cc90" providerId="LiveId" clId="{8BDE306E-4E63-4CAB-B671-155D1AB48B3A}" dt="2023-06-29T18:40:50.316" v="651" actId="14100"/>
          <ac:picMkLst>
            <pc:docMk/>
            <pc:sldMk cId="4093755045" sldId="312"/>
            <ac:picMk id="21" creationId="{189C3C37-1833-E262-CF52-9A1F8D63301C}"/>
          </ac:picMkLst>
        </pc:picChg>
      </pc:sldChg>
      <pc:sldChg chg="addSp delSp modSp add mod">
        <pc:chgData name="Jhanvi Sharma" userId="a94854614a33cc90" providerId="LiveId" clId="{8BDE306E-4E63-4CAB-B671-155D1AB48B3A}" dt="2023-06-29T18:28:08.258" v="619" actId="1036"/>
        <pc:sldMkLst>
          <pc:docMk/>
          <pc:sldMk cId="1327517861" sldId="313"/>
        </pc:sldMkLst>
        <pc:spChg chg="add mod">
          <ac:chgData name="Jhanvi Sharma" userId="a94854614a33cc90" providerId="LiveId" clId="{8BDE306E-4E63-4CAB-B671-155D1AB48B3A}" dt="2023-06-29T18:25:50.233" v="594" actId="1076"/>
          <ac:spMkLst>
            <pc:docMk/>
            <pc:sldMk cId="1327517861" sldId="313"/>
            <ac:spMk id="9" creationId="{F7442278-70B2-F1CD-1CA4-82D5A91CA8C9}"/>
          </ac:spMkLst>
        </pc:spChg>
        <pc:spChg chg="add mod">
          <ac:chgData name="Jhanvi Sharma" userId="a94854614a33cc90" providerId="LiveId" clId="{8BDE306E-4E63-4CAB-B671-155D1AB48B3A}" dt="2023-06-29T18:25:36.150" v="591" actId="1076"/>
          <ac:spMkLst>
            <pc:docMk/>
            <pc:sldMk cId="1327517861" sldId="313"/>
            <ac:spMk id="10" creationId="{E4173E8C-BEB1-52D8-E93B-8596FE65822E}"/>
          </ac:spMkLst>
        </pc:spChg>
        <pc:spChg chg="mod">
          <ac:chgData name="Jhanvi Sharma" userId="a94854614a33cc90" providerId="LiveId" clId="{8BDE306E-4E63-4CAB-B671-155D1AB48B3A}" dt="2023-06-29T18:28:08.258" v="619" actId="1036"/>
          <ac:spMkLst>
            <pc:docMk/>
            <pc:sldMk cId="1327517861" sldId="313"/>
            <ac:spMk id="349" creationId="{00000000-0000-0000-0000-000000000000}"/>
          </ac:spMkLst>
        </pc:spChg>
        <pc:graphicFrameChg chg="add mod">
          <ac:chgData name="Jhanvi Sharma" userId="a94854614a33cc90" providerId="LiveId" clId="{8BDE306E-4E63-4CAB-B671-155D1AB48B3A}" dt="2023-06-29T18:25:56.729" v="596"/>
          <ac:graphicFrameMkLst>
            <pc:docMk/>
            <pc:sldMk cId="1327517861" sldId="313"/>
            <ac:graphicFrameMk id="11" creationId="{ECFCA52A-DB93-A4E7-798E-79462E22502E}"/>
          </ac:graphicFrameMkLst>
        </pc:graphicFrameChg>
        <pc:picChg chg="mod">
          <ac:chgData name="Jhanvi Sharma" userId="a94854614a33cc90" providerId="LiveId" clId="{8BDE306E-4E63-4CAB-B671-155D1AB48B3A}" dt="2023-06-29T18:25:43.346" v="593" actId="1076"/>
          <ac:picMkLst>
            <pc:docMk/>
            <pc:sldMk cId="1327517861" sldId="313"/>
            <ac:picMk id="3" creationId="{3A4DBD29-5ACD-8EC1-4561-87FAE10BE6AB}"/>
          </ac:picMkLst>
        </pc:picChg>
        <pc:picChg chg="add mod">
          <ac:chgData name="Jhanvi Sharma" userId="a94854614a33cc90" providerId="LiveId" clId="{8BDE306E-4E63-4CAB-B671-155D1AB48B3A}" dt="2023-06-29T18:26:54.903" v="608" actId="1076"/>
          <ac:picMkLst>
            <pc:docMk/>
            <pc:sldMk cId="1327517861" sldId="313"/>
            <ac:picMk id="4" creationId="{50D938E8-9A77-1CD2-A097-DD5CC5905A1A}"/>
          </ac:picMkLst>
        </pc:picChg>
        <pc:picChg chg="del">
          <ac:chgData name="Jhanvi Sharma" userId="a94854614a33cc90" providerId="LiveId" clId="{8BDE306E-4E63-4CAB-B671-155D1AB48B3A}" dt="2023-06-29T17:49:28.531" v="43" actId="478"/>
          <ac:picMkLst>
            <pc:docMk/>
            <pc:sldMk cId="1327517861" sldId="313"/>
            <ac:picMk id="6" creationId="{841CE3EC-CCE5-164D-41F1-0D28FF96E6B0}"/>
          </ac:picMkLst>
        </pc:picChg>
        <pc:picChg chg="add mod">
          <ac:chgData name="Jhanvi Sharma" userId="a94854614a33cc90" providerId="LiveId" clId="{8BDE306E-4E63-4CAB-B671-155D1AB48B3A}" dt="2023-06-29T18:25:50.233" v="594" actId="1076"/>
          <ac:picMkLst>
            <pc:docMk/>
            <pc:sldMk cId="1327517861" sldId="313"/>
            <ac:picMk id="7" creationId="{7CC20266-D5F7-4552-4F1D-2C706855A4A6}"/>
          </ac:picMkLst>
        </pc:picChg>
        <pc:picChg chg="del">
          <ac:chgData name="Jhanvi Sharma" userId="a94854614a33cc90" providerId="LiveId" clId="{8BDE306E-4E63-4CAB-B671-155D1AB48B3A}" dt="2023-06-29T17:49:29.666" v="44" actId="478"/>
          <ac:picMkLst>
            <pc:docMk/>
            <pc:sldMk cId="1327517861" sldId="313"/>
            <ac:picMk id="8" creationId="{FC49590F-72CD-0196-DFDF-84DD401D3809}"/>
          </ac:picMkLst>
        </pc:picChg>
        <pc:picChg chg="del">
          <ac:chgData name="Jhanvi Sharma" userId="a94854614a33cc90" providerId="LiveId" clId="{8BDE306E-4E63-4CAB-B671-155D1AB48B3A}" dt="2023-06-29T17:49:27.489" v="42" actId="478"/>
          <ac:picMkLst>
            <pc:docMk/>
            <pc:sldMk cId="1327517861" sldId="313"/>
            <ac:picMk id="12" creationId="{F18D39BA-0214-83A3-15DC-BE8E7F7C70D0}"/>
          </ac:picMkLst>
        </pc:picChg>
        <pc:picChg chg="add mod modCrop">
          <ac:chgData name="Jhanvi Sharma" userId="a94854614a33cc90" providerId="LiveId" clId="{8BDE306E-4E63-4CAB-B671-155D1AB48B3A}" dt="2023-06-29T18:26:47.453" v="606" actId="1076"/>
          <ac:picMkLst>
            <pc:docMk/>
            <pc:sldMk cId="1327517861" sldId="313"/>
            <ac:picMk id="13" creationId="{E75059D2-DE3B-F1D4-9FE9-6192230FA403}"/>
          </ac:picMkLst>
        </pc:picChg>
        <pc:picChg chg="del">
          <ac:chgData name="Jhanvi Sharma" userId="a94854614a33cc90" providerId="LiveId" clId="{8BDE306E-4E63-4CAB-B671-155D1AB48B3A}" dt="2023-06-29T17:49:26.163" v="41" actId="478"/>
          <ac:picMkLst>
            <pc:docMk/>
            <pc:sldMk cId="1327517861" sldId="313"/>
            <ac:picMk id="14" creationId="{45227128-180C-8AD5-E328-B552E53C5554}"/>
          </ac:picMkLst>
        </pc:picChg>
      </pc:sldChg>
      <pc:sldChg chg="add del">
        <pc:chgData name="Jhanvi Sharma" userId="a94854614a33cc90" providerId="LiveId" clId="{8BDE306E-4E63-4CAB-B671-155D1AB48B3A}" dt="2023-06-29T17:49:01.089" v="34" actId="47"/>
        <pc:sldMkLst>
          <pc:docMk/>
          <pc:sldMk cId="2574913707" sldId="313"/>
        </pc:sldMkLst>
      </pc:sldChg>
      <pc:sldChg chg="addSp delSp modSp add del mod">
        <pc:chgData name="Jhanvi Sharma" userId="a94854614a33cc90" providerId="LiveId" clId="{8BDE306E-4E63-4CAB-B671-155D1AB48B3A}" dt="2023-06-29T18:41:42.614" v="664" actId="47"/>
        <pc:sldMkLst>
          <pc:docMk/>
          <pc:sldMk cId="471266927" sldId="314"/>
        </pc:sldMkLst>
        <pc:spChg chg="add del mod">
          <ac:chgData name="Jhanvi Sharma" userId="a94854614a33cc90" providerId="LiveId" clId="{8BDE306E-4E63-4CAB-B671-155D1AB48B3A}" dt="2023-06-29T18:28:00.838" v="610" actId="478"/>
          <ac:spMkLst>
            <pc:docMk/>
            <pc:sldMk cId="471266927" sldId="314"/>
            <ac:spMk id="5" creationId="{0CEC106A-1B92-606B-1A34-CB7029DCFA1B}"/>
          </ac:spMkLst>
        </pc:spChg>
        <pc:spChg chg="add mod">
          <ac:chgData name="Jhanvi Sharma" userId="a94854614a33cc90" providerId="LiveId" clId="{8BDE306E-4E63-4CAB-B671-155D1AB48B3A}" dt="2023-06-29T18:28:11.811" v="620"/>
          <ac:spMkLst>
            <pc:docMk/>
            <pc:sldMk cId="471266927" sldId="314"/>
            <ac:spMk id="6" creationId="{AA596B37-17F2-8C96-8A36-BFCE1530C865}"/>
          </ac:spMkLst>
        </pc:spChg>
        <pc:spChg chg="del">
          <ac:chgData name="Jhanvi Sharma" userId="a94854614a33cc90" providerId="LiveId" clId="{8BDE306E-4E63-4CAB-B671-155D1AB48B3A}" dt="2023-06-29T18:27:57.367" v="609" actId="478"/>
          <ac:spMkLst>
            <pc:docMk/>
            <pc:sldMk cId="471266927" sldId="314"/>
            <ac:spMk id="349" creationId="{00000000-0000-0000-0000-000000000000}"/>
          </ac:spMkLst>
        </pc:spChg>
      </pc:sldChg>
    </pc:docChg>
  </pc:docChgLst>
  <pc:docChgLst>
    <pc:chgData name="Shruti Jain" userId="S::shruti_jain_ampba2021w@isb.edu::14b08c6d-b54d-4298-b2d1-8af674284443" providerId="AD" clId="Web-{674A0EBA-0430-4414-880B-5C1A35E6FC97}"/>
    <pc:docChg chg="modSld">
      <pc:chgData name="Shruti Jain" userId="S::shruti_jain_ampba2021w@isb.edu::14b08c6d-b54d-4298-b2d1-8af674284443" providerId="AD" clId="Web-{674A0EBA-0430-4414-880B-5C1A35E6FC97}" dt="2023-07-07T19:51:13.823" v="281" actId="20577"/>
      <pc:docMkLst>
        <pc:docMk/>
      </pc:docMkLst>
      <pc:sldChg chg="addSp modSp">
        <pc:chgData name="Shruti Jain" userId="S::shruti_jain_ampba2021w@isb.edu::14b08c6d-b54d-4298-b2d1-8af674284443" providerId="AD" clId="Web-{674A0EBA-0430-4414-880B-5C1A35E6FC97}" dt="2023-07-07T19:51:13.823" v="281" actId="20577"/>
        <pc:sldMkLst>
          <pc:docMk/>
          <pc:sldMk cId="1327517861" sldId="313"/>
        </pc:sldMkLst>
        <pc:spChg chg="add mod">
          <ac:chgData name="Shruti Jain" userId="S::shruti_jain_ampba2021w@isb.edu::14b08c6d-b54d-4298-b2d1-8af674284443" providerId="AD" clId="Web-{674A0EBA-0430-4414-880B-5C1A35E6FC97}" dt="2023-07-07T19:51:13.823" v="281" actId="20577"/>
          <ac:spMkLst>
            <pc:docMk/>
            <pc:sldMk cId="1327517861" sldId="313"/>
            <ac:spMk id="4" creationId="{546F32C2-C9E6-9163-C61A-BFF15C619635}"/>
          </ac:spMkLst>
        </pc:spChg>
      </pc:sldChg>
    </pc:docChg>
  </pc:docChgLst>
  <pc:docChgLst>
    <pc:chgData name="Guest User" userId="S::urn:spo:anon#067a78e6f613e941ec7fc52733b0133190c60c722dc4ae902215cbae3fa0b0ed::" providerId="AD" clId="Web-{94308926-6735-2647-8D9E-3C99FE30F49D}"/>
    <pc:docChg chg="addSld modSld">
      <pc:chgData name="Guest User" userId="S::urn:spo:anon#067a78e6f613e941ec7fc52733b0133190c60c722dc4ae902215cbae3fa0b0ed::" providerId="AD" clId="Web-{94308926-6735-2647-8D9E-3C99FE30F49D}" dt="2023-06-30T06:15:43.704" v="30" actId="1076"/>
      <pc:docMkLst>
        <pc:docMk/>
      </pc:docMkLst>
      <pc:sldChg chg="addSp delSp modSp add replId">
        <pc:chgData name="Guest User" userId="S::urn:spo:anon#067a78e6f613e941ec7fc52733b0133190c60c722dc4ae902215cbae3fa0b0ed::" providerId="AD" clId="Web-{94308926-6735-2647-8D9E-3C99FE30F49D}" dt="2023-06-30T06:15:43.704" v="30" actId="1076"/>
        <pc:sldMkLst>
          <pc:docMk/>
          <pc:sldMk cId="2679771598" sldId="314"/>
        </pc:sldMkLst>
        <pc:spChg chg="mod">
          <ac:chgData name="Guest User" userId="S::urn:spo:anon#067a78e6f613e941ec7fc52733b0133190c60c722dc4ae902215cbae3fa0b0ed::" providerId="AD" clId="Web-{94308926-6735-2647-8D9E-3C99FE30F49D}" dt="2023-06-30T06:14:38.562" v="13" actId="20577"/>
          <ac:spMkLst>
            <pc:docMk/>
            <pc:sldMk cId="2679771598" sldId="314"/>
            <ac:spMk id="9" creationId="{FEC06B9D-DCA2-601C-5F80-F1F1EC61F4D4}"/>
          </ac:spMkLst>
        </pc:spChg>
        <pc:picChg chg="add mod">
          <ac:chgData name="Guest User" userId="S::urn:spo:anon#067a78e6f613e941ec7fc52733b0133190c60c722dc4ae902215cbae3fa0b0ed::" providerId="AD" clId="Web-{94308926-6735-2647-8D9E-3C99FE30F49D}" dt="2023-06-30T06:15:21.079" v="26" actId="1076"/>
          <ac:picMkLst>
            <pc:docMk/>
            <pc:sldMk cId="2679771598" sldId="314"/>
            <ac:picMk id="2" creationId="{3945C701-57B5-F377-3361-7D95F7A8DA92}"/>
          </ac:picMkLst>
        </pc:picChg>
        <pc:picChg chg="add mod">
          <ac:chgData name="Guest User" userId="S::urn:spo:anon#067a78e6f613e941ec7fc52733b0133190c60c722dc4ae902215cbae3fa0b0ed::" providerId="AD" clId="Web-{94308926-6735-2647-8D9E-3C99FE30F49D}" dt="2023-06-30T06:15:43.704" v="30" actId="1076"/>
          <ac:picMkLst>
            <pc:docMk/>
            <pc:sldMk cId="2679771598" sldId="314"/>
            <ac:picMk id="3" creationId="{5817E079-449A-09D6-7A39-2930FFCB22E6}"/>
          </ac:picMkLst>
        </pc:picChg>
        <pc:picChg chg="add mod">
          <ac:chgData name="Guest User" userId="S::urn:spo:anon#067a78e6f613e941ec7fc52733b0133190c60c722dc4ae902215cbae3fa0b0ed::" providerId="AD" clId="Web-{94308926-6735-2647-8D9E-3C99FE30F49D}" dt="2023-06-30T06:15:39.001" v="29" actId="14100"/>
          <ac:picMkLst>
            <pc:docMk/>
            <pc:sldMk cId="2679771598" sldId="314"/>
            <ac:picMk id="4" creationId="{89F0A7C9-6A31-1646-15A4-8C213E484034}"/>
          </ac:picMkLst>
        </pc:picChg>
        <pc:picChg chg="del">
          <ac:chgData name="Guest User" userId="S::urn:spo:anon#067a78e6f613e941ec7fc52733b0133190c60c722dc4ae902215cbae3fa0b0ed::" providerId="AD" clId="Web-{94308926-6735-2647-8D9E-3C99FE30F49D}" dt="2023-06-30T06:14:26.530" v="2"/>
          <ac:picMkLst>
            <pc:docMk/>
            <pc:sldMk cId="2679771598" sldId="314"/>
            <ac:picMk id="6" creationId="{170950D0-945C-9593-6DE8-7F4BA746E81F}"/>
          </ac:picMkLst>
        </pc:picChg>
        <pc:picChg chg="del">
          <ac:chgData name="Guest User" userId="S::urn:spo:anon#067a78e6f613e941ec7fc52733b0133190c60c722dc4ae902215cbae3fa0b0ed::" providerId="AD" clId="Web-{94308926-6735-2647-8D9E-3C99FE30F49D}" dt="2023-06-30T06:14:26.468" v="1"/>
          <ac:picMkLst>
            <pc:docMk/>
            <pc:sldMk cId="2679771598" sldId="314"/>
            <ac:picMk id="8" creationId="{4722006B-7B2F-80B4-22E4-5F237C334D3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5C4177-652A-488A-9221-7146FAE36AD4}"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181106F-EBF2-4617-9CF7-38331ED58D65}">
      <dgm:prSet custT="1"/>
      <dgm:spPr/>
      <dgm:t>
        <a:bodyPr/>
        <a:lstStyle/>
        <a:p>
          <a:pPr>
            <a:lnSpc>
              <a:spcPct val="100000"/>
            </a:lnSpc>
          </a:pPr>
          <a:r>
            <a:rPr lang="en-IN" sz="1400" b="1"/>
            <a:t>Business Problem</a:t>
          </a:r>
          <a:endParaRPr lang="en-US" sz="1400" b="1"/>
        </a:p>
      </dgm:t>
    </dgm:pt>
    <dgm:pt modelId="{D7A029A3-3666-4EDC-AEE9-6526233A300F}" type="parTrans" cxnId="{322CF627-959A-41D8-8400-C40E426C2992}">
      <dgm:prSet/>
      <dgm:spPr/>
      <dgm:t>
        <a:bodyPr/>
        <a:lstStyle/>
        <a:p>
          <a:endParaRPr lang="en-US"/>
        </a:p>
      </dgm:t>
    </dgm:pt>
    <dgm:pt modelId="{3817781F-9CDD-413C-B34D-06121594F1C4}" type="sibTrans" cxnId="{322CF627-959A-41D8-8400-C40E426C2992}">
      <dgm:prSet/>
      <dgm:spPr/>
      <dgm:t>
        <a:bodyPr/>
        <a:lstStyle/>
        <a:p>
          <a:endParaRPr lang="en-US"/>
        </a:p>
      </dgm:t>
    </dgm:pt>
    <dgm:pt modelId="{B20BADB7-0749-41F8-AC42-B60063A28D27}">
      <dgm:prSet custT="1"/>
      <dgm:spPr/>
      <dgm:t>
        <a:bodyPr/>
        <a:lstStyle/>
        <a:p>
          <a:pPr>
            <a:lnSpc>
              <a:spcPct val="100000"/>
            </a:lnSpc>
          </a:pPr>
          <a:r>
            <a:rPr lang="en-IN" sz="1300" b="1"/>
            <a:t>Business and Data Requirement understanding</a:t>
          </a:r>
          <a:endParaRPr lang="en-US" sz="1300" b="1"/>
        </a:p>
      </dgm:t>
    </dgm:pt>
    <dgm:pt modelId="{B44866D5-B0DD-46DA-8479-40016E9D7E5C}" type="parTrans" cxnId="{1B7C1D2D-5A99-41AC-824D-EF3BDA5F7D06}">
      <dgm:prSet/>
      <dgm:spPr/>
      <dgm:t>
        <a:bodyPr/>
        <a:lstStyle/>
        <a:p>
          <a:endParaRPr lang="en-US"/>
        </a:p>
      </dgm:t>
    </dgm:pt>
    <dgm:pt modelId="{1728A9A2-E320-4A65-A3A2-D070C228F8AE}" type="sibTrans" cxnId="{1B7C1D2D-5A99-41AC-824D-EF3BDA5F7D06}">
      <dgm:prSet/>
      <dgm:spPr/>
      <dgm:t>
        <a:bodyPr/>
        <a:lstStyle/>
        <a:p>
          <a:endParaRPr lang="en-US"/>
        </a:p>
      </dgm:t>
    </dgm:pt>
    <dgm:pt modelId="{C56E961C-B7B1-47B2-92F7-50F351D97557}">
      <dgm:prSet custT="1"/>
      <dgm:spPr/>
      <dgm:t>
        <a:bodyPr/>
        <a:lstStyle/>
        <a:p>
          <a:pPr>
            <a:lnSpc>
              <a:spcPct val="100000"/>
            </a:lnSpc>
          </a:pPr>
          <a:r>
            <a:rPr lang="en-IN" sz="1400" b="1"/>
            <a:t>Adopted Data Architecture</a:t>
          </a:r>
          <a:endParaRPr lang="en-US" sz="1400" b="1"/>
        </a:p>
      </dgm:t>
    </dgm:pt>
    <dgm:pt modelId="{0FF1F964-9082-42C8-9295-A43693A5676D}" type="parTrans" cxnId="{CF22B6D4-DF29-41B4-BD5F-40EA8AE45C64}">
      <dgm:prSet/>
      <dgm:spPr/>
      <dgm:t>
        <a:bodyPr/>
        <a:lstStyle/>
        <a:p>
          <a:endParaRPr lang="en-US"/>
        </a:p>
      </dgm:t>
    </dgm:pt>
    <dgm:pt modelId="{09F55823-3392-4F5B-9FC2-936DBF8AB600}" type="sibTrans" cxnId="{CF22B6D4-DF29-41B4-BD5F-40EA8AE45C64}">
      <dgm:prSet/>
      <dgm:spPr/>
      <dgm:t>
        <a:bodyPr/>
        <a:lstStyle/>
        <a:p>
          <a:endParaRPr lang="en-US"/>
        </a:p>
      </dgm:t>
    </dgm:pt>
    <dgm:pt modelId="{66049C6C-C02E-4655-AF38-E203EFE8494F}">
      <dgm:prSet custT="1"/>
      <dgm:spPr/>
      <dgm:t>
        <a:bodyPr/>
        <a:lstStyle/>
        <a:p>
          <a:pPr>
            <a:lnSpc>
              <a:spcPct val="100000"/>
            </a:lnSpc>
          </a:pPr>
          <a:r>
            <a:rPr lang="en-IN" sz="1400" b="1"/>
            <a:t>Data Preparation</a:t>
          </a:r>
          <a:endParaRPr lang="en-US" sz="1400" b="1"/>
        </a:p>
      </dgm:t>
    </dgm:pt>
    <dgm:pt modelId="{F4992EC1-CFD2-4F47-9EC3-630C1A8606D3}" type="parTrans" cxnId="{D1B84507-7815-40C5-8D7A-A877D30C31F7}">
      <dgm:prSet/>
      <dgm:spPr/>
      <dgm:t>
        <a:bodyPr/>
        <a:lstStyle/>
        <a:p>
          <a:endParaRPr lang="en-US"/>
        </a:p>
      </dgm:t>
    </dgm:pt>
    <dgm:pt modelId="{58C55B3B-65EF-408A-85D7-D4EFAF416779}" type="sibTrans" cxnId="{D1B84507-7815-40C5-8D7A-A877D30C31F7}">
      <dgm:prSet/>
      <dgm:spPr/>
      <dgm:t>
        <a:bodyPr/>
        <a:lstStyle/>
        <a:p>
          <a:endParaRPr lang="en-US"/>
        </a:p>
      </dgm:t>
    </dgm:pt>
    <dgm:pt modelId="{6EF298DE-592D-437B-89ED-29DC85CCF1EE}">
      <dgm:prSet custT="1"/>
      <dgm:spPr/>
      <dgm:t>
        <a:bodyPr/>
        <a:lstStyle/>
        <a:p>
          <a:pPr>
            <a:lnSpc>
              <a:spcPct val="100000"/>
            </a:lnSpc>
          </a:pPr>
          <a:r>
            <a:rPr lang="en-IN" sz="1400" b="1"/>
            <a:t>Modelling Techniques</a:t>
          </a:r>
          <a:endParaRPr lang="en-US" sz="1400" b="1"/>
        </a:p>
      </dgm:t>
    </dgm:pt>
    <dgm:pt modelId="{478A1466-95FD-409B-9DFA-B0D6B0E6C90C}" type="parTrans" cxnId="{491D4828-DB15-4A66-B2B8-83C837CF9526}">
      <dgm:prSet/>
      <dgm:spPr/>
      <dgm:t>
        <a:bodyPr/>
        <a:lstStyle/>
        <a:p>
          <a:endParaRPr lang="en-US"/>
        </a:p>
      </dgm:t>
    </dgm:pt>
    <dgm:pt modelId="{46BC1BB0-B9B4-4565-8154-BAA7C209185A}" type="sibTrans" cxnId="{491D4828-DB15-4A66-B2B8-83C837CF9526}">
      <dgm:prSet/>
      <dgm:spPr/>
      <dgm:t>
        <a:bodyPr/>
        <a:lstStyle/>
        <a:p>
          <a:endParaRPr lang="en-US"/>
        </a:p>
      </dgm:t>
    </dgm:pt>
    <dgm:pt modelId="{FF76AF19-A205-4A7B-AE53-EEEDB9630C6F}">
      <dgm:prSet custT="1"/>
      <dgm:spPr/>
      <dgm:t>
        <a:bodyPr/>
        <a:lstStyle/>
        <a:p>
          <a:pPr>
            <a:lnSpc>
              <a:spcPct val="100000"/>
            </a:lnSpc>
          </a:pPr>
          <a:r>
            <a:rPr lang="en-IN" sz="1400" b="1"/>
            <a:t>Evaluation Phase</a:t>
          </a:r>
          <a:endParaRPr lang="en-US" sz="1400" b="1"/>
        </a:p>
      </dgm:t>
    </dgm:pt>
    <dgm:pt modelId="{E67C985D-B8C2-438F-B82F-A9A41A04547F}" type="parTrans" cxnId="{43E1D6D2-463D-4CD5-B9E8-CFB49F167AA1}">
      <dgm:prSet/>
      <dgm:spPr/>
      <dgm:t>
        <a:bodyPr/>
        <a:lstStyle/>
        <a:p>
          <a:endParaRPr lang="en-US"/>
        </a:p>
      </dgm:t>
    </dgm:pt>
    <dgm:pt modelId="{7B455FCD-7E23-4740-969B-A978AAC3F1D2}" type="sibTrans" cxnId="{43E1D6D2-463D-4CD5-B9E8-CFB49F167AA1}">
      <dgm:prSet/>
      <dgm:spPr/>
      <dgm:t>
        <a:bodyPr/>
        <a:lstStyle/>
        <a:p>
          <a:endParaRPr lang="en-US"/>
        </a:p>
      </dgm:t>
    </dgm:pt>
    <dgm:pt modelId="{AA311CC1-1176-437D-ADEF-4C47A37E1F93}">
      <dgm:prSet custT="1"/>
      <dgm:spPr/>
      <dgm:t>
        <a:bodyPr/>
        <a:lstStyle/>
        <a:p>
          <a:pPr>
            <a:lnSpc>
              <a:spcPct val="100000"/>
            </a:lnSpc>
          </a:pPr>
          <a:r>
            <a:rPr lang="en-IN" sz="1400" b="1"/>
            <a:t>Deployment Phase</a:t>
          </a:r>
          <a:endParaRPr lang="en-US" sz="1400" b="1"/>
        </a:p>
      </dgm:t>
    </dgm:pt>
    <dgm:pt modelId="{D1BADA26-8DA1-4B8D-A3EB-6C6ABD409502}" type="parTrans" cxnId="{2C2BECCE-24AD-4B1E-B402-56E0D47FC482}">
      <dgm:prSet/>
      <dgm:spPr/>
      <dgm:t>
        <a:bodyPr/>
        <a:lstStyle/>
        <a:p>
          <a:endParaRPr lang="en-US"/>
        </a:p>
      </dgm:t>
    </dgm:pt>
    <dgm:pt modelId="{A561814B-16D0-4F75-AAFF-8F336F611AC8}" type="sibTrans" cxnId="{2C2BECCE-24AD-4B1E-B402-56E0D47FC482}">
      <dgm:prSet/>
      <dgm:spPr/>
      <dgm:t>
        <a:bodyPr/>
        <a:lstStyle/>
        <a:p>
          <a:endParaRPr lang="en-US"/>
        </a:p>
      </dgm:t>
    </dgm:pt>
    <dgm:pt modelId="{D414AB37-552D-4C93-901F-8FB2DD2BC7FE}">
      <dgm:prSet custT="1"/>
      <dgm:spPr/>
      <dgm:t>
        <a:bodyPr/>
        <a:lstStyle/>
        <a:p>
          <a:pPr>
            <a:lnSpc>
              <a:spcPct val="100000"/>
            </a:lnSpc>
          </a:pPr>
          <a:r>
            <a:rPr lang="en-IN" sz="1400" b="1"/>
            <a:t>Monitoring and Maintenance</a:t>
          </a:r>
          <a:endParaRPr lang="en-US" sz="1400" b="1"/>
        </a:p>
      </dgm:t>
    </dgm:pt>
    <dgm:pt modelId="{4CC1C19A-DF72-4272-822B-03E9CA64C513}" type="parTrans" cxnId="{BCB92D62-CF8C-4AB9-A458-60BFEFEE5D1B}">
      <dgm:prSet/>
      <dgm:spPr/>
      <dgm:t>
        <a:bodyPr/>
        <a:lstStyle/>
        <a:p>
          <a:endParaRPr lang="en-US"/>
        </a:p>
      </dgm:t>
    </dgm:pt>
    <dgm:pt modelId="{22BB5279-505F-417E-BB8D-8DBE96F24158}" type="sibTrans" cxnId="{BCB92D62-CF8C-4AB9-A458-60BFEFEE5D1B}">
      <dgm:prSet/>
      <dgm:spPr/>
      <dgm:t>
        <a:bodyPr/>
        <a:lstStyle/>
        <a:p>
          <a:endParaRPr lang="en-US"/>
        </a:p>
      </dgm:t>
    </dgm:pt>
    <dgm:pt modelId="{293EA70D-DDF2-4646-95EE-04A9884AB04F}" type="pres">
      <dgm:prSet presAssocID="{E25C4177-652A-488A-9221-7146FAE36AD4}" presName="root" presStyleCnt="0">
        <dgm:presLayoutVars>
          <dgm:dir/>
          <dgm:resizeHandles val="exact"/>
        </dgm:presLayoutVars>
      </dgm:prSet>
      <dgm:spPr/>
    </dgm:pt>
    <dgm:pt modelId="{8AC0E83D-E1A8-43F8-938E-AD20D48FE3A4}" type="pres">
      <dgm:prSet presAssocID="{A181106F-EBF2-4617-9CF7-38331ED58D65}" presName="compNode" presStyleCnt="0"/>
      <dgm:spPr/>
    </dgm:pt>
    <dgm:pt modelId="{5892A08A-4994-4D36-B476-CA059CC7B876}" type="pres">
      <dgm:prSet presAssocID="{A181106F-EBF2-4617-9CF7-38331ED58D6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933C5DAB-B61F-4CD1-A4FB-4ED0B758544D}" type="pres">
      <dgm:prSet presAssocID="{A181106F-EBF2-4617-9CF7-38331ED58D65}" presName="spaceRect" presStyleCnt="0"/>
      <dgm:spPr/>
    </dgm:pt>
    <dgm:pt modelId="{68323A7D-0BC5-4EA6-9473-C6946F814C40}" type="pres">
      <dgm:prSet presAssocID="{A181106F-EBF2-4617-9CF7-38331ED58D65}" presName="textRect" presStyleLbl="revTx" presStyleIdx="0" presStyleCnt="8" custLinFactNeighborX="-79">
        <dgm:presLayoutVars>
          <dgm:chMax val="1"/>
          <dgm:chPref val="1"/>
        </dgm:presLayoutVars>
      </dgm:prSet>
      <dgm:spPr/>
    </dgm:pt>
    <dgm:pt modelId="{ACD0FC2B-4A20-4221-A349-352E34877222}" type="pres">
      <dgm:prSet presAssocID="{3817781F-9CDD-413C-B34D-06121594F1C4}" presName="sibTrans" presStyleCnt="0"/>
      <dgm:spPr/>
    </dgm:pt>
    <dgm:pt modelId="{88D93F6C-A836-4490-A95D-42AACB2FA5EF}" type="pres">
      <dgm:prSet presAssocID="{B20BADB7-0749-41F8-AC42-B60063A28D27}" presName="compNode" presStyleCnt="0"/>
      <dgm:spPr/>
    </dgm:pt>
    <dgm:pt modelId="{45FFBAFD-06A4-47A3-BE67-13C2F2637E97}" type="pres">
      <dgm:prSet presAssocID="{B20BADB7-0749-41F8-AC42-B60063A28D2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4D3F3D3-0260-4F0A-A648-2E04EE2C8B4C}" type="pres">
      <dgm:prSet presAssocID="{B20BADB7-0749-41F8-AC42-B60063A28D27}" presName="spaceRect" presStyleCnt="0"/>
      <dgm:spPr/>
    </dgm:pt>
    <dgm:pt modelId="{530677B2-F0F7-4ED7-9D53-D96BFBD87195}" type="pres">
      <dgm:prSet presAssocID="{B20BADB7-0749-41F8-AC42-B60063A28D27}" presName="textRect" presStyleLbl="revTx" presStyleIdx="1" presStyleCnt="8" custLinFactNeighborX="-4269" custLinFactNeighborY="-9839">
        <dgm:presLayoutVars>
          <dgm:chMax val="1"/>
          <dgm:chPref val="1"/>
        </dgm:presLayoutVars>
      </dgm:prSet>
      <dgm:spPr/>
    </dgm:pt>
    <dgm:pt modelId="{3E8F0D97-8E8E-4A9E-AF45-A52B1A603F06}" type="pres">
      <dgm:prSet presAssocID="{1728A9A2-E320-4A65-A3A2-D070C228F8AE}" presName="sibTrans" presStyleCnt="0"/>
      <dgm:spPr/>
    </dgm:pt>
    <dgm:pt modelId="{1E49D5EB-7E61-475F-B4EB-342313257E32}" type="pres">
      <dgm:prSet presAssocID="{C56E961C-B7B1-47B2-92F7-50F351D97557}" presName="compNode" presStyleCnt="0"/>
      <dgm:spPr/>
    </dgm:pt>
    <dgm:pt modelId="{A0AFF7BE-3DEC-4DCC-AE59-DF17ACA49407}" type="pres">
      <dgm:prSet presAssocID="{C56E961C-B7B1-47B2-92F7-50F351D9755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8F8C98FB-A7A4-4413-ACF5-E236E491845A}" type="pres">
      <dgm:prSet presAssocID="{C56E961C-B7B1-47B2-92F7-50F351D97557}" presName="spaceRect" presStyleCnt="0"/>
      <dgm:spPr/>
    </dgm:pt>
    <dgm:pt modelId="{A9058EC3-035A-4958-BD57-B11D74B59042}" type="pres">
      <dgm:prSet presAssocID="{C56E961C-B7B1-47B2-92F7-50F351D97557}" presName="textRect" presStyleLbl="revTx" presStyleIdx="2" presStyleCnt="8">
        <dgm:presLayoutVars>
          <dgm:chMax val="1"/>
          <dgm:chPref val="1"/>
        </dgm:presLayoutVars>
      </dgm:prSet>
      <dgm:spPr/>
    </dgm:pt>
    <dgm:pt modelId="{568E306D-A871-4D0C-A060-1095B261E892}" type="pres">
      <dgm:prSet presAssocID="{09F55823-3392-4F5B-9FC2-936DBF8AB600}" presName="sibTrans" presStyleCnt="0"/>
      <dgm:spPr/>
    </dgm:pt>
    <dgm:pt modelId="{8BD8C770-FA8A-4FCD-81D1-0A9D69C4D111}" type="pres">
      <dgm:prSet presAssocID="{66049C6C-C02E-4655-AF38-E203EFE8494F}" presName="compNode" presStyleCnt="0"/>
      <dgm:spPr/>
    </dgm:pt>
    <dgm:pt modelId="{6BD527D4-653F-4E05-9F2C-0D61F8C5C8CB}" type="pres">
      <dgm:prSet presAssocID="{66049C6C-C02E-4655-AF38-E203EFE8494F}"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9A74DC29-FF43-404D-9EDF-C8415229F8A6}" type="pres">
      <dgm:prSet presAssocID="{66049C6C-C02E-4655-AF38-E203EFE8494F}" presName="spaceRect" presStyleCnt="0"/>
      <dgm:spPr/>
    </dgm:pt>
    <dgm:pt modelId="{C162EDA6-6EFE-429A-AF6E-D3AD447CA285}" type="pres">
      <dgm:prSet presAssocID="{66049C6C-C02E-4655-AF38-E203EFE8494F}" presName="textRect" presStyleLbl="revTx" presStyleIdx="3" presStyleCnt="8">
        <dgm:presLayoutVars>
          <dgm:chMax val="1"/>
          <dgm:chPref val="1"/>
        </dgm:presLayoutVars>
      </dgm:prSet>
      <dgm:spPr/>
    </dgm:pt>
    <dgm:pt modelId="{3148B9C6-913F-4F73-BECB-63211AD17DEA}" type="pres">
      <dgm:prSet presAssocID="{58C55B3B-65EF-408A-85D7-D4EFAF416779}" presName="sibTrans" presStyleCnt="0"/>
      <dgm:spPr/>
    </dgm:pt>
    <dgm:pt modelId="{04EC2CA6-D630-4D01-960B-B7AECFC2AEE4}" type="pres">
      <dgm:prSet presAssocID="{6EF298DE-592D-437B-89ED-29DC85CCF1EE}" presName="compNode" presStyleCnt="0"/>
      <dgm:spPr/>
    </dgm:pt>
    <dgm:pt modelId="{5F9F7983-7557-4F3F-AC5D-3CB7FCAD62BA}" type="pres">
      <dgm:prSet presAssocID="{6EF298DE-592D-437B-89ED-29DC85CCF1E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FF56C218-EA4C-42BC-A7EB-A4EAB6855D6E}" type="pres">
      <dgm:prSet presAssocID="{6EF298DE-592D-437B-89ED-29DC85CCF1EE}" presName="spaceRect" presStyleCnt="0"/>
      <dgm:spPr/>
    </dgm:pt>
    <dgm:pt modelId="{7B471505-0981-4FD7-BA1F-ED418AA5CEE5}" type="pres">
      <dgm:prSet presAssocID="{6EF298DE-592D-437B-89ED-29DC85CCF1EE}" presName="textRect" presStyleLbl="revTx" presStyleIdx="4" presStyleCnt="8">
        <dgm:presLayoutVars>
          <dgm:chMax val="1"/>
          <dgm:chPref val="1"/>
        </dgm:presLayoutVars>
      </dgm:prSet>
      <dgm:spPr/>
    </dgm:pt>
    <dgm:pt modelId="{84BE1008-D51F-4FCF-B0D1-65486A2BFE30}" type="pres">
      <dgm:prSet presAssocID="{46BC1BB0-B9B4-4565-8154-BAA7C209185A}" presName="sibTrans" presStyleCnt="0"/>
      <dgm:spPr/>
    </dgm:pt>
    <dgm:pt modelId="{0A8F4D82-8481-4717-AB50-982B280E349F}" type="pres">
      <dgm:prSet presAssocID="{FF76AF19-A205-4A7B-AE53-EEEDB9630C6F}" presName="compNode" presStyleCnt="0"/>
      <dgm:spPr/>
    </dgm:pt>
    <dgm:pt modelId="{6BAD4994-9A8A-435B-8B86-9B7D7BC82C89}" type="pres">
      <dgm:prSet presAssocID="{FF76AF19-A205-4A7B-AE53-EEEDB9630C6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BFB424AE-94BB-428C-895A-0539142D306A}" type="pres">
      <dgm:prSet presAssocID="{FF76AF19-A205-4A7B-AE53-EEEDB9630C6F}" presName="spaceRect" presStyleCnt="0"/>
      <dgm:spPr/>
    </dgm:pt>
    <dgm:pt modelId="{C57DFC92-4F9C-4B85-8601-C3DE365BAB27}" type="pres">
      <dgm:prSet presAssocID="{FF76AF19-A205-4A7B-AE53-EEEDB9630C6F}" presName="textRect" presStyleLbl="revTx" presStyleIdx="5" presStyleCnt="8" custLinFactNeighborX="-79">
        <dgm:presLayoutVars>
          <dgm:chMax val="1"/>
          <dgm:chPref val="1"/>
        </dgm:presLayoutVars>
      </dgm:prSet>
      <dgm:spPr/>
    </dgm:pt>
    <dgm:pt modelId="{A5C70E12-4AA6-4DA9-BF26-F526D05DC1A7}" type="pres">
      <dgm:prSet presAssocID="{7B455FCD-7E23-4740-969B-A978AAC3F1D2}" presName="sibTrans" presStyleCnt="0"/>
      <dgm:spPr/>
    </dgm:pt>
    <dgm:pt modelId="{BAF63CD7-50EE-4E6A-BEF8-4ECFBCCBC123}" type="pres">
      <dgm:prSet presAssocID="{AA311CC1-1176-437D-ADEF-4C47A37E1F93}" presName="compNode" presStyleCnt="0"/>
      <dgm:spPr/>
    </dgm:pt>
    <dgm:pt modelId="{10113277-C456-43A7-B46F-6BD06535934B}" type="pres">
      <dgm:prSet presAssocID="{AA311CC1-1176-437D-ADEF-4C47A37E1F9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ears"/>
        </a:ext>
      </dgm:extLst>
    </dgm:pt>
    <dgm:pt modelId="{D1171E6A-EDFA-4F18-8B9A-84ED33B70A02}" type="pres">
      <dgm:prSet presAssocID="{AA311CC1-1176-437D-ADEF-4C47A37E1F93}" presName="spaceRect" presStyleCnt="0"/>
      <dgm:spPr/>
    </dgm:pt>
    <dgm:pt modelId="{CB329A9F-2DE2-4FFF-9958-1E06C6D386F9}" type="pres">
      <dgm:prSet presAssocID="{AA311CC1-1176-437D-ADEF-4C47A37E1F93}" presName="textRect" presStyleLbl="revTx" presStyleIdx="6" presStyleCnt="8" custLinFactNeighborX="-56">
        <dgm:presLayoutVars>
          <dgm:chMax val="1"/>
          <dgm:chPref val="1"/>
        </dgm:presLayoutVars>
      </dgm:prSet>
      <dgm:spPr/>
    </dgm:pt>
    <dgm:pt modelId="{F0AA3E21-3C90-48F5-BFF4-B9C69CB95F05}" type="pres">
      <dgm:prSet presAssocID="{A561814B-16D0-4F75-AAFF-8F336F611AC8}" presName="sibTrans" presStyleCnt="0"/>
      <dgm:spPr/>
    </dgm:pt>
    <dgm:pt modelId="{40A6F081-0C38-4D74-9473-67E3F721FCE6}" type="pres">
      <dgm:prSet presAssocID="{D414AB37-552D-4C93-901F-8FB2DD2BC7FE}" presName="compNode" presStyleCnt="0"/>
      <dgm:spPr/>
    </dgm:pt>
    <dgm:pt modelId="{839A8827-2E27-4974-9687-3D39895A1204}" type="pres">
      <dgm:prSet presAssocID="{D414AB37-552D-4C93-901F-8FB2DD2BC7F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Tools"/>
        </a:ext>
      </dgm:extLst>
    </dgm:pt>
    <dgm:pt modelId="{55DBDE0B-FA30-4203-B913-C20492551799}" type="pres">
      <dgm:prSet presAssocID="{D414AB37-552D-4C93-901F-8FB2DD2BC7FE}" presName="spaceRect" presStyleCnt="0"/>
      <dgm:spPr/>
    </dgm:pt>
    <dgm:pt modelId="{0B5446C6-4664-4494-82EF-68957BECFCA8}" type="pres">
      <dgm:prSet presAssocID="{D414AB37-552D-4C93-901F-8FB2DD2BC7FE}" presName="textRect" presStyleLbl="revTx" presStyleIdx="7" presStyleCnt="8">
        <dgm:presLayoutVars>
          <dgm:chMax val="1"/>
          <dgm:chPref val="1"/>
        </dgm:presLayoutVars>
      </dgm:prSet>
      <dgm:spPr/>
    </dgm:pt>
  </dgm:ptLst>
  <dgm:cxnLst>
    <dgm:cxn modelId="{D1B84507-7815-40C5-8D7A-A877D30C31F7}" srcId="{E25C4177-652A-488A-9221-7146FAE36AD4}" destId="{66049C6C-C02E-4655-AF38-E203EFE8494F}" srcOrd="3" destOrd="0" parTransId="{F4992EC1-CFD2-4F47-9EC3-630C1A8606D3}" sibTransId="{58C55B3B-65EF-408A-85D7-D4EFAF416779}"/>
    <dgm:cxn modelId="{1AD40B19-160F-4F00-B333-BAFB9DEB05C5}" type="presOf" srcId="{D414AB37-552D-4C93-901F-8FB2DD2BC7FE}" destId="{0B5446C6-4664-4494-82EF-68957BECFCA8}" srcOrd="0" destOrd="0" presId="urn:microsoft.com/office/officeart/2018/2/layout/IconLabelList"/>
    <dgm:cxn modelId="{4FFB1F21-BC76-4403-B9AD-F521DBDEF9B2}" type="presOf" srcId="{B20BADB7-0749-41F8-AC42-B60063A28D27}" destId="{530677B2-F0F7-4ED7-9D53-D96BFBD87195}" srcOrd="0" destOrd="0" presId="urn:microsoft.com/office/officeart/2018/2/layout/IconLabelList"/>
    <dgm:cxn modelId="{49AF5726-8AE4-4C47-8534-1124C9756B13}" type="presOf" srcId="{6EF298DE-592D-437B-89ED-29DC85CCF1EE}" destId="{7B471505-0981-4FD7-BA1F-ED418AA5CEE5}" srcOrd="0" destOrd="0" presId="urn:microsoft.com/office/officeart/2018/2/layout/IconLabelList"/>
    <dgm:cxn modelId="{322CF627-959A-41D8-8400-C40E426C2992}" srcId="{E25C4177-652A-488A-9221-7146FAE36AD4}" destId="{A181106F-EBF2-4617-9CF7-38331ED58D65}" srcOrd="0" destOrd="0" parTransId="{D7A029A3-3666-4EDC-AEE9-6526233A300F}" sibTransId="{3817781F-9CDD-413C-B34D-06121594F1C4}"/>
    <dgm:cxn modelId="{491D4828-DB15-4A66-B2B8-83C837CF9526}" srcId="{E25C4177-652A-488A-9221-7146FAE36AD4}" destId="{6EF298DE-592D-437B-89ED-29DC85CCF1EE}" srcOrd="4" destOrd="0" parTransId="{478A1466-95FD-409B-9DFA-B0D6B0E6C90C}" sibTransId="{46BC1BB0-B9B4-4565-8154-BAA7C209185A}"/>
    <dgm:cxn modelId="{1B7C1D2D-5A99-41AC-824D-EF3BDA5F7D06}" srcId="{E25C4177-652A-488A-9221-7146FAE36AD4}" destId="{B20BADB7-0749-41F8-AC42-B60063A28D27}" srcOrd="1" destOrd="0" parTransId="{B44866D5-B0DD-46DA-8479-40016E9D7E5C}" sibTransId="{1728A9A2-E320-4A65-A3A2-D070C228F8AE}"/>
    <dgm:cxn modelId="{BCB92D62-CF8C-4AB9-A458-60BFEFEE5D1B}" srcId="{E25C4177-652A-488A-9221-7146FAE36AD4}" destId="{D414AB37-552D-4C93-901F-8FB2DD2BC7FE}" srcOrd="7" destOrd="0" parTransId="{4CC1C19A-DF72-4272-822B-03E9CA64C513}" sibTransId="{22BB5279-505F-417E-BB8D-8DBE96F24158}"/>
    <dgm:cxn modelId="{27EF147A-F38B-4008-AC67-9DA7F5462274}" type="presOf" srcId="{A181106F-EBF2-4617-9CF7-38331ED58D65}" destId="{68323A7D-0BC5-4EA6-9473-C6946F814C40}" srcOrd="0" destOrd="0" presId="urn:microsoft.com/office/officeart/2018/2/layout/IconLabelList"/>
    <dgm:cxn modelId="{9850EA81-9434-4ED2-AF15-41F9C0EC3BDC}" type="presOf" srcId="{E25C4177-652A-488A-9221-7146FAE36AD4}" destId="{293EA70D-DDF2-4646-95EE-04A9884AB04F}" srcOrd="0" destOrd="0" presId="urn:microsoft.com/office/officeart/2018/2/layout/IconLabelList"/>
    <dgm:cxn modelId="{AD096EA1-8670-4A77-85D4-B9A6FBABA427}" type="presOf" srcId="{C56E961C-B7B1-47B2-92F7-50F351D97557}" destId="{A9058EC3-035A-4958-BD57-B11D74B59042}" srcOrd="0" destOrd="0" presId="urn:microsoft.com/office/officeart/2018/2/layout/IconLabelList"/>
    <dgm:cxn modelId="{E97F6EBD-1ED5-4AD8-8A59-95B2EFD61283}" type="presOf" srcId="{FF76AF19-A205-4A7B-AE53-EEEDB9630C6F}" destId="{C57DFC92-4F9C-4B85-8601-C3DE365BAB27}" srcOrd="0" destOrd="0" presId="urn:microsoft.com/office/officeart/2018/2/layout/IconLabelList"/>
    <dgm:cxn modelId="{2C2BECCE-24AD-4B1E-B402-56E0D47FC482}" srcId="{E25C4177-652A-488A-9221-7146FAE36AD4}" destId="{AA311CC1-1176-437D-ADEF-4C47A37E1F93}" srcOrd="6" destOrd="0" parTransId="{D1BADA26-8DA1-4B8D-A3EB-6C6ABD409502}" sibTransId="{A561814B-16D0-4F75-AAFF-8F336F611AC8}"/>
    <dgm:cxn modelId="{43E1D6D2-463D-4CD5-B9E8-CFB49F167AA1}" srcId="{E25C4177-652A-488A-9221-7146FAE36AD4}" destId="{FF76AF19-A205-4A7B-AE53-EEEDB9630C6F}" srcOrd="5" destOrd="0" parTransId="{E67C985D-B8C2-438F-B82F-A9A41A04547F}" sibTransId="{7B455FCD-7E23-4740-969B-A978AAC3F1D2}"/>
    <dgm:cxn modelId="{CF22B6D4-DF29-41B4-BD5F-40EA8AE45C64}" srcId="{E25C4177-652A-488A-9221-7146FAE36AD4}" destId="{C56E961C-B7B1-47B2-92F7-50F351D97557}" srcOrd="2" destOrd="0" parTransId="{0FF1F964-9082-42C8-9295-A43693A5676D}" sibTransId="{09F55823-3392-4F5B-9FC2-936DBF8AB600}"/>
    <dgm:cxn modelId="{6FC720DA-59E1-494C-9CCA-E791F3EEB4C2}" type="presOf" srcId="{AA311CC1-1176-437D-ADEF-4C47A37E1F93}" destId="{CB329A9F-2DE2-4FFF-9958-1E06C6D386F9}" srcOrd="0" destOrd="0" presId="urn:microsoft.com/office/officeart/2018/2/layout/IconLabelList"/>
    <dgm:cxn modelId="{48506DEB-CA59-495B-853C-486325A23CFC}" type="presOf" srcId="{66049C6C-C02E-4655-AF38-E203EFE8494F}" destId="{C162EDA6-6EFE-429A-AF6E-D3AD447CA285}" srcOrd="0" destOrd="0" presId="urn:microsoft.com/office/officeart/2018/2/layout/IconLabelList"/>
    <dgm:cxn modelId="{9A95443D-AC8B-4BA7-B43C-3C66625EEF58}" type="presParOf" srcId="{293EA70D-DDF2-4646-95EE-04A9884AB04F}" destId="{8AC0E83D-E1A8-43F8-938E-AD20D48FE3A4}" srcOrd="0" destOrd="0" presId="urn:microsoft.com/office/officeart/2018/2/layout/IconLabelList"/>
    <dgm:cxn modelId="{D590061C-036F-4E8A-BF02-09A7C76F5EEE}" type="presParOf" srcId="{8AC0E83D-E1A8-43F8-938E-AD20D48FE3A4}" destId="{5892A08A-4994-4D36-B476-CA059CC7B876}" srcOrd="0" destOrd="0" presId="urn:microsoft.com/office/officeart/2018/2/layout/IconLabelList"/>
    <dgm:cxn modelId="{A28EFEA2-F908-4F5E-A3F2-A3D4DA557B4C}" type="presParOf" srcId="{8AC0E83D-E1A8-43F8-938E-AD20D48FE3A4}" destId="{933C5DAB-B61F-4CD1-A4FB-4ED0B758544D}" srcOrd="1" destOrd="0" presId="urn:microsoft.com/office/officeart/2018/2/layout/IconLabelList"/>
    <dgm:cxn modelId="{0E65B354-5FCD-4939-BAAA-91EBA7AA1A31}" type="presParOf" srcId="{8AC0E83D-E1A8-43F8-938E-AD20D48FE3A4}" destId="{68323A7D-0BC5-4EA6-9473-C6946F814C40}" srcOrd="2" destOrd="0" presId="urn:microsoft.com/office/officeart/2018/2/layout/IconLabelList"/>
    <dgm:cxn modelId="{EFD3FD15-89EC-483F-B161-6C1184A583DC}" type="presParOf" srcId="{293EA70D-DDF2-4646-95EE-04A9884AB04F}" destId="{ACD0FC2B-4A20-4221-A349-352E34877222}" srcOrd="1" destOrd="0" presId="urn:microsoft.com/office/officeart/2018/2/layout/IconLabelList"/>
    <dgm:cxn modelId="{499E8B91-44EC-492B-AC04-CE1E2C9DD059}" type="presParOf" srcId="{293EA70D-DDF2-4646-95EE-04A9884AB04F}" destId="{88D93F6C-A836-4490-A95D-42AACB2FA5EF}" srcOrd="2" destOrd="0" presId="urn:microsoft.com/office/officeart/2018/2/layout/IconLabelList"/>
    <dgm:cxn modelId="{E4D9937E-CE0F-41C0-9557-744786ADBF86}" type="presParOf" srcId="{88D93F6C-A836-4490-A95D-42AACB2FA5EF}" destId="{45FFBAFD-06A4-47A3-BE67-13C2F2637E97}" srcOrd="0" destOrd="0" presId="urn:microsoft.com/office/officeart/2018/2/layout/IconLabelList"/>
    <dgm:cxn modelId="{06F2EB8A-6933-454E-9C3A-3558FD4F30B3}" type="presParOf" srcId="{88D93F6C-A836-4490-A95D-42AACB2FA5EF}" destId="{24D3F3D3-0260-4F0A-A648-2E04EE2C8B4C}" srcOrd="1" destOrd="0" presId="urn:microsoft.com/office/officeart/2018/2/layout/IconLabelList"/>
    <dgm:cxn modelId="{73437C5C-171B-4F2F-B549-50D5DF8DC3ED}" type="presParOf" srcId="{88D93F6C-A836-4490-A95D-42AACB2FA5EF}" destId="{530677B2-F0F7-4ED7-9D53-D96BFBD87195}" srcOrd="2" destOrd="0" presId="urn:microsoft.com/office/officeart/2018/2/layout/IconLabelList"/>
    <dgm:cxn modelId="{D00661D9-BC02-450C-8FD2-4FAF58948A32}" type="presParOf" srcId="{293EA70D-DDF2-4646-95EE-04A9884AB04F}" destId="{3E8F0D97-8E8E-4A9E-AF45-A52B1A603F06}" srcOrd="3" destOrd="0" presId="urn:microsoft.com/office/officeart/2018/2/layout/IconLabelList"/>
    <dgm:cxn modelId="{119521B4-C727-4EA1-942D-39B2F00A68FA}" type="presParOf" srcId="{293EA70D-DDF2-4646-95EE-04A9884AB04F}" destId="{1E49D5EB-7E61-475F-B4EB-342313257E32}" srcOrd="4" destOrd="0" presId="urn:microsoft.com/office/officeart/2018/2/layout/IconLabelList"/>
    <dgm:cxn modelId="{050249A5-F1AC-4D73-8AC0-29D468A5EC85}" type="presParOf" srcId="{1E49D5EB-7E61-475F-B4EB-342313257E32}" destId="{A0AFF7BE-3DEC-4DCC-AE59-DF17ACA49407}" srcOrd="0" destOrd="0" presId="urn:microsoft.com/office/officeart/2018/2/layout/IconLabelList"/>
    <dgm:cxn modelId="{395117D3-8D5E-463A-8459-151A2BDB24BF}" type="presParOf" srcId="{1E49D5EB-7E61-475F-B4EB-342313257E32}" destId="{8F8C98FB-A7A4-4413-ACF5-E236E491845A}" srcOrd="1" destOrd="0" presId="urn:microsoft.com/office/officeart/2018/2/layout/IconLabelList"/>
    <dgm:cxn modelId="{A39F3D9A-120E-4268-B2D4-8817826ED612}" type="presParOf" srcId="{1E49D5EB-7E61-475F-B4EB-342313257E32}" destId="{A9058EC3-035A-4958-BD57-B11D74B59042}" srcOrd="2" destOrd="0" presId="urn:microsoft.com/office/officeart/2018/2/layout/IconLabelList"/>
    <dgm:cxn modelId="{856E4523-D76A-4DC4-8305-3A1847DF9DB6}" type="presParOf" srcId="{293EA70D-DDF2-4646-95EE-04A9884AB04F}" destId="{568E306D-A871-4D0C-A060-1095B261E892}" srcOrd="5" destOrd="0" presId="urn:microsoft.com/office/officeart/2018/2/layout/IconLabelList"/>
    <dgm:cxn modelId="{6D263D71-9291-449F-B25E-EECE42235627}" type="presParOf" srcId="{293EA70D-DDF2-4646-95EE-04A9884AB04F}" destId="{8BD8C770-FA8A-4FCD-81D1-0A9D69C4D111}" srcOrd="6" destOrd="0" presId="urn:microsoft.com/office/officeart/2018/2/layout/IconLabelList"/>
    <dgm:cxn modelId="{4B3CAC7A-8F6A-451F-9709-1D53F7A73823}" type="presParOf" srcId="{8BD8C770-FA8A-4FCD-81D1-0A9D69C4D111}" destId="{6BD527D4-653F-4E05-9F2C-0D61F8C5C8CB}" srcOrd="0" destOrd="0" presId="urn:microsoft.com/office/officeart/2018/2/layout/IconLabelList"/>
    <dgm:cxn modelId="{9C5349F5-CE06-478D-9392-1DBE72DF4101}" type="presParOf" srcId="{8BD8C770-FA8A-4FCD-81D1-0A9D69C4D111}" destId="{9A74DC29-FF43-404D-9EDF-C8415229F8A6}" srcOrd="1" destOrd="0" presId="urn:microsoft.com/office/officeart/2018/2/layout/IconLabelList"/>
    <dgm:cxn modelId="{50D4CDA9-C52C-404F-94CA-82445C36C0DD}" type="presParOf" srcId="{8BD8C770-FA8A-4FCD-81D1-0A9D69C4D111}" destId="{C162EDA6-6EFE-429A-AF6E-D3AD447CA285}" srcOrd="2" destOrd="0" presId="urn:microsoft.com/office/officeart/2018/2/layout/IconLabelList"/>
    <dgm:cxn modelId="{84514F4A-D250-489A-88C4-D874B8A775FC}" type="presParOf" srcId="{293EA70D-DDF2-4646-95EE-04A9884AB04F}" destId="{3148B9C6-913F-4F73-BECB-63211AD17DEA}" srcOrd="7" destOrd="0" presId="urn:microsoft.com/office/officeart/2018/2/layout/IconLabelList"/>
    <dgm:cxn modelId="{66A84F21-6A89-44D8-B095-66B9451179E2}" type="presParOf" srcId="{293EA70D-DDF2-4646-95EE-04A9884AB04F}" destId="{04EC2CA6-D630-4D01-960B-B7AECFC2AEE4}" srcOrd="8" destOrd="0" presId="urn:microsoft.com/office/officeart/2018/2/layout/IconLabelList"/>
    <dgm:cxn modelId="{B6FB843D-4020-42A3-B755-9253F32E4A6B}" type="presParOf" srcId="{04EC2CA6-D630-4D01-960B-B7AECFC2AEE4}" destId="{5F9F7983-7557-4F3F-AC5D-3CB7FCAD62BA}" srcOrd="0" destOrd="0" presId="urn:microsoft.com/office/officeart/2018/2/layout/IconLabelList"/>
    <dgm:cxn modelId="{457D054D-5096-45E8-AE88-EC07D3EA5287}" type="presParOf" srcId="{04EC2CA6-D630-4D01-960B-B7AECFC2AEE4}" destId="{FF56C218-EA4C-42BC-A7EB-A4EAB6855D6E}" srcOrd="1" destOrd="0" presId="urn:microsoft.com/office/officeart/2018/2/layout/IconLabelList"/>
    <dgm:cxn modelId="{B5DBDD8D-BF2F-4D3B-BBB4-8872475A8AD2}" type="presParOf" srcId="{04EC2CA6-D630-4D01-960B-B7AECFC2AEE4}" destId="{7B471505-0981-4FD7-BA1F-ED418AA5CEE5}" srcOrd="2" destOrd="0" presId="urn:microsoft.com/office/officeart/2018/2/layout/IconLabelList"/>
    <dgm:cxn modelId="{99984F73-837D-495D-86FB-10619BDC2687}" type="presParOf" srcId="{293EA70D-DDF2-4646-95EE-04A9884AB04F}" destId="{84BE1008-D51F-4FCF-B0D1-65486A2BFE30}" srcOrd="9" destOrd="0" presId="urn:microsoft.com/office/officeart/2018/2/layout/IconLabelList"/>
    <dgm:cxn modelId="{650BD342-8883-4871-A593-564277E4AE56}" type="presParOf" srcId="{293EA70D-DDF2-4646-95EE-04A9884AB04F}" destId="{0A8F4D82-8481-4717-AB50-982B280E349F}" srcOrd="10" destOrd="0" presId="urn:microsoft.com/office/officeart/2018/2/layout/IconLabelList"/>
    <dgm:cxn modelId="{8D2776E8-4161-4BFF-B793-46C515D1678D}" type="presParOf" srcId="{0A8F4D82-8481-4717-AB50-982B280E349F}" destId="{6BAD4994-9A8A-435B-8B86-9B7D7BC82C89}" srcOrd="0" destOrd="0" presId="urn:microsoft.com/office/officeart/2018/2/layout/IconLabelList"/>
    <dgm:cxn modelId="{2BC5CE39-7D89-4383-95A4-4A5501D2080C}" type="presParOf" srcId="{0A8F4D82-8481-4717-AB50-982B280E349F}" destId="{BFB424AE-94BB-428C-895A-0539142D306A}" srcOrd="1" destOrd="0" presId="urn:microsoft.com/office/officeart/2018/2/layout/IconLabelList"/>
    <dgm:cxn modelId="{DC0A2FBF-1635-498E-85F2-E234D67442AD}" type="presParOf" srcId="{0A8F4D82-8481-4717-AB50-982B280E349F}" destId="{C57DFC92-4F9C-4B85-8601-C3DE365BAB27}" srcOrd="2" destOrd="0" presId="urn:microsoft.com/office/officeart/2018/2/layout/IconLabelList"/>
    <dgm:cxn modelId="{95D10E53-EE0C-4136-80B2-3A434A9D9860}" type="presParOf" srcId="{293EA70D-DDF2-4646-95EE-04A9884AB04F}" destId="{A5C70E12-4AA6-4DA9-BF26-F526D05DC1A7}" srcOrd="11" destOrd="0" presId="urn:microsoft.com/office/officeart/2018/2/layout/IconLabelList"/>
    <dgm:cxn modelId="{7BB9B9FA-2A31-41E0-B914-D87FCF896774}" type="presParOf" srcId="{293EA70D-DDF2-4646-95EE-04A9884AB04F}" destId="{BAF63CD7-50EE-4E6A-BEF8-4ECFBCCBC123}" srcOrd="12" destOrd="0" presId="urn:microsoft.com/office/officeart/2018/2/layout/IconLabelList"/>
    <dgm:cxn modelId="{1D4455E2-CBAD-4262-984E-2D3151A5DC4C}" type="presParOf" srcId="{BAF63CD7-50EE-4E6A-BEF8-4ECFBCCBC123}" destId="{10113277-C456-43A7-B46F-6BD06535934B}" srcOrd="0" destOrd="0" presId="urn:microsoft.com/office/officeart/2018/2/layout/IconLabelList"/>
    <dgm:cxn modelId="{E50CA08C-5197-40AD-8829-50C935F77126}" type="presParOf" srcId="{BAF63CD7-50EE-4E6A-BEF8-4ECFBCCBC123}" destId="{D1171E6A-EDFA-4F18-8B9A-84ED33B70A02}" srcOrd="1" destOrd="0" presId="urn:microsoft.com/office/officeart/2018/2/layout/IconLabelList"/>
    <dgm:cxn modelId="{7BF31E25-A89F-46EA-9745-D90405C0C7D8}" type="presParOf" srcId="{BAF63CD7-50EE-4E6A-BEF8-4ECFBCCBC123}" destId="{CB329A9F-2DE2-4FFF-9958-1E06C6D386F9}" srcOrd="2" destOrd="0" presId="urn:microsoft.com/office/officeart/2018/2/layout/IconLabelList"/>
    <dgm:cxn modelId="{79EF1391-6B4E-4455-8637-F71F749D7868}" type="presParOf" srcId="{293EA70D-DDF2-4646-95EE-04A9884AB04F}" destId="{F0AA3E21-3C90-48F5-BFF4-B9C69CB95F05}" srcOrd="13" destOrd="0" presId="urn:microsoft.com/office/officeart/2018/2/layout/IconLabelList"/>
    <dgm:cxn modelId="{0ACEFEEC-DF83-497A-B1A4-AFB107688B8A}" type="presParOf" srcId="{293EA70D-DDF2-4646-95EE-04A9884AB04F}" destId="{40A6F081-0C38-4D74-9473-67E3F721FCE6}" srcOrd="14" destOrd="0" presId="urn:microsoft.com/office/officeart/2018/2/layout/IconLabelList"/>
    <dgm:cxn modelId="{61AA08EC-2B52-4D3E-8D20-EEBB16BA8C51}" type="presParOf" srcId="{40A6F081-0C38-4D74-9473-67E3F721FCE6}" destId="{839A8827-2E27-4974-9687-3D39895A1204}" srcOrd="0" destOrd="0" presId="urn:microsoft.com/office/officeart/2018/2/layout/IconLabelList"/>
    <dgm:cxn modelId="{4F246CCA-28B7-41AB-A193-A14C5FE10D19}" type="presParOf" srcId="{40A6F081-0C38-4D74-9473-67E3F721FCE6}" destId="{55DBDE0B-FA30-4203-B913-C20492551799}" srcOrd="1" destOrd="0" presId="urn:microsoft.com/office/officeart/2018/2/layout/IconLabelList"/>
    <dgm:cxn modelId="{8C05537E-F379-4ED8-B136-8B4DEEE51040}" type="presParOf" srcId="{40A6F081-0C38-4D74-9473-67E3F721FCE6}" destId="{0B5446C6-4664-4494-82EF-68957BECFCA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2A08A-4994-4D36-B476-CA059CC7B876}">
      <dsp:nvSpPr>
        <dsp:cNvPr id="0" name=""/>
        <dsp:cNvSpPr/>
      </dsp:nvSpPr>
      <dsp:spPr>
        <a:xfrm>
          <a:off x="607648" y="206171"/>
          <a:ext cx="529189" cy="529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323A7D-0BC5-4EA6-9473-C6946F814C40}">
      <dsp:nvSpPr>
        <dsp:cNvPr id="0" name=""/>
        <dsp:cNvSpPr/>
      </dsp:nvSpPr>
      <dsp:spPr>
        <a:xfrm>
          <a:off x="283326" y="91982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a:t>Business Problem</a:t>
          </a:r>
          <a:endParaRPr lang="en-US" sz="1400" b="1" kern="1200"/>
        </a:p>
      </dsp:txBody>
      <dsp:txXfrm>
        <a:off x="283326" y="919826"/>
        <a:ext cx="1175976" cy="470390"/>
      </dsp:txXfrm>
    </dsp:sp>
    <dsp:sp modelId="{45FFBAFD-06A4-47A3-BE67-13C2F2637E97}">
      <dsp:nvSpPr>
        <dsp:cNvPr id="0" name=""/>
        <dsp:cNvSpPr/>
      </dsp:nvSpPr>
      <dsp:spPr>
        <a:xfrm>
          <a:off x="1989421" y="206171"/>
          <a:ext cx="529189" cy="529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0677B2-F0F7-4ED7-9D53-D96BFBD87195}">
      <dsp:nvSpPr>
        <dsp:cNvPr id="0" name=""/>
        <dsp:cNvSpPr/>
      </dsp:nvSpPr>
      <dsp:spPr>
        <a:xfrm>
          <a:off x="1615825" y="873544"/>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b="1" kern="1200"/>
            <a:t>Business and Data Requirement understanding</a:t>
          </a:r>
          <a:endParaRPr lang="en-US" sz="1300" b="1" kern="1200"/>
        </a:p>
      </dsp:txBody>
      <dsp:txXfrm>
        <a:off x="1615825" y="873544"/>
        <a:ext cx="1175976" cy="470390"/>
      </dsp:txXfrm>
    </dsp:sp>
    <dsp:sp modelId="{A0AFF7BE-3DEC-4DCC-AE59-DF17ACA49407}">
      <dsp:nvSpPr>
        <dsp:cNvPr id="0" name=""/>
        <dsp:cNvSpPr/>
      </dsp:nvSpPr>
      <dsp:spPr>
        <a:xfrm>
          <a:off x="3371193" y="206171"/>
          <a:ext cx="529189" cy="529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058EC3-035A-4958-BD57-B11D74B59042}">
      <dsp:nvSpPr>
        <dsp:cNvPr id="0" name=""/>
        <dsp:cNvSpPr/>
      </dsp:nvSpPr>
      <dsp:spPr>
        <a:xfrm>
          <a:off x="3047799" y="91982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a:t>Adopted Data Architecture</a:t>
          </a:r>
          <a:endParaRPr lang="en-US" sz="1400" b="1" kern="1200"/>
        </a:p>
      </dsp:txBody>
      <dsp:txXfrm>
        <a:off x="3047799" y="919826"/>
        <a:ext cx="1175976" cy="470390"/>
      </dsp:txXfrm>
    </dsp:sp>
    <dsp:sp modelId="{6BD527D4-653F-4E05-9F2C-0D61F8C5C8CB}">
      <dsp:nvSpPr>
        <dsp:cNvPr id="0" name=""/>
        <dsp:cNvSpPr/>
      </dsp:nvSpPr>
      <dsp:spPr>
        <a:xfrm>
          <a:off x="4752965" y="206171"/>
          <a:ext cx="529189" cy="5291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62EDA6-6EFE-429A-AF6E-D3AD447CA285}">
      <dsp:nvSpPr>
        <dsp:cNvPr id="0" name=""/>
        <dsp:cNvSpPr/>
      </dsp:nvSpPr>
      <dsp:spPr>
        <a:xfrm>
          <a:off x="4429572" y="91982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a:t>Data Preparation</a:t>
          </a:r>
          <a:endParaRPr lang="en-US" sz="1400" b="1" kern="1200"/>
        </a:p>
      </dsp:txBody>
      <dsp:txXfrm>
        <a:off x="4429572" y="919826"/>
        <a:ext cx="1175976" cy="470390"/>
      </dsp:txXfrm>
    </dsp:sp>
    <dsp:sp modelId="{5F9F7983-7557-4F3F-AC5D-3CB7FCAD62BA}">
      <dsp:nvSpPr>
        <dsp:cNvPr id="0" name=""/>
        <dsp:cNvSpPr/>
      </dsp:nvSpPr>
      <dsp:spPr>
        <a:xfrm>
          <a:off x="607648" y="1684211"/>
          <a:ext cx="529189" cy="529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471505-0981-4FD7-BA1F-ED418AA5CEE5}">
      <dsp:nvSpPr>
        <dsp:cNvPr id="0" name=""/>
        <dsp:cNvSpPr/>
      </dsp:nvSpPr>
      <dsp:spPr>
        <a:xfrm>
          <a:off x="284255" y="239786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a:t>Modelling Techniques</a:t>
          </a:r>
          <a:endParaRPr lang="en-US" sz="1400" b="1" kern="1200"/>
        </a:p>
      </dsp:txBody>
      <dsp:txXfrm>
        <a:off x="284255" y="2397866"/>
        <a:ext cx="1175976" cy="470390"/>
      </dsp:txXfrm>
    </dsp:sp>
    <dsp:sp modelId="{6BAD4994-9A8A-435B-8B86-9B7D7BC82C89}">
      <dsp:nvSpPr>
        <dsp:cNvPr id="0" name=""/>
        <dsp:cNvSpPr/>
      </dsp:nvSpPr>
      <dsp:spPr>
        <a:xfrm>
          <a:off x="1989421" y="1684211"/>
          <a:ext cx="529189" cy="529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7DFC92-4F9C-4B85-8601-C3DE365BAB27}">
      <dsp:nvSpPr>
        <dsp:cNvPr id="0" name=""/>
        <dsp:cNvSpPr/>
      </dsp:nvSpPr>
      <dsp:spPr>
        <a:xfrm>
          <a:off x="1665098" y="239786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a:t>Evaluation Phase</a:t>
          </a:r>
          <a:endParaRPr lang="en-US" sz="1400" b="1" kern="1200"/>
        </a:p>
      </dsp:txBody>
      <dsp:txXfrm>
        <a:off x="1665098" y="2397866"/>
        <a:ext cx="1175976" cy="470390"/>
      </dsp:txXfrm>
    </dsp:sp>
    <dsp:sp modelId="{10113277-C456-43A7-B46F-6BD06535934B}">
      <dsp:nvSpPr>
        <dsp:cNvPr id="0" name=""/>
        <dsp:cNvSpPr/>
      </dsp:nvSpPr>
      <dsp:spPr>
        <a:xfrm>
          <a:off x="3371193" y="1684211"/>
          <a:ext cx="529189" cy="52918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329A9F-2DE2-4FFF-9958-1E06C6D386F9}">
      <dsp:nvSpPr>
        <dsp:cNvPr id="0" name=""/>
        <dsp:cNvSpPr/>
      </dsp:nvSpPr>
      <dsp:spPr>
        <a:xfrm>
          <a:off x="3047141" y="239786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a:t>Deployment Phase</a:t>
          </a:r>
          <a:endParaRPr lang="en-US" sz="1400" b="1" kern="1200"/>
        </a:p>
      </dsp:txBody>
      <dsp:txXfrm>
        <a:off x="3047141" y="2397866"/>
        <a:ext cx="1175976" cy="470390"/>
      </dsp:txXfrm>
    </dsp:sp>
    <dsp:sp modelId="{839A8827-2E27-4974-9687-3D39895A1204}">
      <dsp:nvSpPr>
        <dsp:cNvPr id="0" name=""/>
        <dsp:cNvSpPr/>
      </dsp:nvSpPr>
      <dsp:spPr>
        <a:xfrm>
          <a:off x="4752965" y="1684211"/>
          <a:ext cx="529189" cy="52918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5446C6-4664-4494-82EF-68957BECFCA8}">
      <dsp:nvSpPr>
        <dsp:cNvPr id="0" name=""/>
        <dsp:cNvSpPr/>
      </dsp:nvSpPr>
      <dsp:spPr>
        <a:xfrm>
          <a:off x="4429572" y="2397866"/>
          <a:ext cx="1175976" cy="47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a:t>Monitoring and Maintenance</a:t>
          </a:r>
          <a:endParaRPr lang="en-US" sz="1400" b="1" kern="1200"/>
        </a:p>
      </dsp:txBody>
      <dsp:txXfrm>
        <a:off x="4429572" y="2397866"/>
        <a:ext cx="1175976" cy="47039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088bd7c7e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088bd7c7e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49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641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405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995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09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803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08dc9dcdf0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08dc9dcdf0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305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08dc9dcdf0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08dc9dcdf0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25d80b41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125d80b41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25d80b41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25d80b41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25d80b41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25d80b41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096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25d80b41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25d80b41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Customers count by top region: </a:t>
            </a:r>
            <a:endParaRPr/>
          </a:p>
        </p:txBody>
      </p:sp>
    </p:spTree>
    <p:extLst>
      <p:ext uri="{BB962C8B-B14F-4D97-AF65-F5344CB8AC3E}">
        <p14:creationId xmlns:p14="http://schemas.microsoft.com/office/powerpoint/2010/main" val="2829662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25d80b41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25d80b41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754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827125"/>
            <a:ext cx="4136400" cy="263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solidFill>
                  <a:srgbClr val="191919"/>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646163"/>
            <a:ext cx="2988300" cy="67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4608500"/>
            <a:ext cx="531000" cy="531000"/>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2" name="Google Shape;162;p25"/>
          <p:cNvSpPr txBox="1">
            <a:spLocks noGrp="1"/>
          </p:cNvSpPr>
          <p:nvPr>
            <p:ph type="subTitle" idx="1"/>
          </p:nvPr>
        </p:nvSpPr>
        <p:spPr>
          <a:xfrm>
            <a:off x="2008431" y="1969847"/>
            <a:ext cx="2340900" cy="66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5"/>
          <p:cNvSpPr txBox="1">
            <a:spLocks noGrp="1"/>
          </p:cNvSpPr>
          <p:nvPr>
            <p:ph type="subTitle" idx="2"/>
          </p:nvPr>
        </p:nvSpPr>
        <p:spPr>
          <a:xfrm>
            <a:off x="4794669" y="1969847"/>
            <a:ext cx="2340900" cy="6654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5"/>
          <p:cNvSpPr txBox="1">
            <a:spLocks noGrp="1"/>
          </p:cNvSpPr>
          <p:nvPr>
            <p:ph type="subTitle" idx="3"/>
          </p:nvPr>
        </p:nvSpPr>
        <p:spPr>
          <a:xfrm>
            <a:off x="2008431" y="3688922"/>
            <a:ext cx="2340900" cy="66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subTitle" idx="4"/>
          </p:nvPr>
        </p:nvSpPr>
        <p:spPr>
          <a:xfrm>
            <a:off x="4794669" y="3688922"/>
            <a:ext cx="2340900" cy="6654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5"/>
          <p:cNvSpPr txBox="1">
            <a:spLocks noGrp="1"/>
          </p:cNvSpPr>
          <p:nvPr>
            <p:ph type="subTitle" idx="5"/>
          </p:nvPr>
        </p:nvSpPr>
        <p:spPr>
          <a:xfrm>
            <a:off x="2008431" y="1489700"/>
            <a:ext cx="2340900" cy="55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7" name="Google Shape;167;p25"/>
          <p:cNvSpPr txBox="1">
            <a:spLocks noGrp="1"/>
          </p:cNvSpPr>
          <p:nvPr>
            <p:ph type="subTitle" idx="6"/>
          </p:nvPr>
        </p:nvSpPr>
        <p:spPr>
          <a:xfrm>
            <a:off x="2008431" y="3208875"/>
            <a:ext cx="2340900" cy="55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8" name="Google Shape;168;p25"/>
          <p:cNvSpPr txBox="1">
            <a:spLocks noGrp="1"/>
          </p:cNvSpPr>
          <p:nvPr>
            <p:ph type="subTitle" idx="7"/>
          </p:nvPr>
        </p:nvSpPr>
        <p:spPr>
          <a:xfrm>
            <a:off x="4794665" y="1489700"/>
            <a:ext cx="2340900" cy="5577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9" name="Google Shape;169;p25"/>
          <p:cNvSpPr txBox="1">
            <a:spLocks noGrp="1"/>
          </p:cNvSpPr>
          <p:nvPr>
            <p:ph type="subTitle" idx="8"/>
          </p:nvPr>
        </p:nvSpPr>
        <p:spPr>
          <a:xfrm>
            <a:off x="4794665" y="3208875"/>
            <a:ext cx="2340900" cy="5577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0" name="Google Shape;170;p25"/>
          <p:cNvSpPr/>
          <p:nvPr/>
        </p:nvSpPr>
        <p:spPr>
          <a:xfrm rot="-8100000">
            <a:off x="8471302" y="453152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p:nvPr/>
        </p:nvSpPr>
        <p:spPr>
          <a:xfrm>
            <a:off x="0" y="4608500"/>
            <a:ext cx="531000" cy="531000"/>
          </a:xfrm>
          <a:prstGeom prst="corner">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p:nvPr/>
        </p:nvSpPr>
        <p:spPr>
          <a:xfrm rot="-2700000">
            <a:off x="263914" y="2402403"/>
            <a:ext cx="535421" cy="535421"/>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5"/>
          <p:cNvSpPr/>
          <p:nvPr/>
        </p:nvSpPr>
        <p:spPr>
          <a:xfrm rot="2700000">
            <a:off x="8264139" y="211778"/>
            <a:ext cx="535421" cy="535421"/>
          </a:xfrm>
          <a:prstGeom prst="blockArc">
            <a:avLst>
              <a:gd name="adj1" fmla="val 10800000"/>
              <a:gd name="adj2" fmla="val 53961"/>
              <a:gd name="adj3" fmla="val 2720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6"/>
        <p:cNvGrpSpPr/>
        <p:nvPr/>
      </p:nvGrpSpPr>
      <p:grpSpPr>
        <a:xfrm>
          <a:off x="0" y="0"/>
          <a:ext cx="0" cy="0"/>
          <a:chOff x="0" y="0"/>
          <a:chExt cx="0" cy="0"/>
        </a:xfrm>
      </p:grpSpPr>
      <p:sp>
        <p:nvSpPr>
          <p:cNvPr id="207" name="Google Shape;207;p29"/>
          <p:cNvSpPr/>
          <p:nvPr/>
        </p:nvSpPr>
        <p:spPr>
          <a:xfrm rot="5400000" flipH="1">
            <a:off x="-642537" y="3840900"/>
            <a:ext cx="1302600" cy="1302600"/>
          </a:xfrm>
          <a:prstGeom prst="blockArc">
            <a:avLst>
              <a:gd name="adj1" fmla="val 10800000"/>
              <a:gd name="adj2" fmla="val 569"/>
              <a:gd name="adj3" fmla="val 187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rot="10800000">
            <a:off x="7841400" y="-659175"/>
            <a:ext cx="1302600" cy="1302600"/>
          </a:xfrm>
          <a:prstGeom prst="blockArc">
            <a:avLst>
              <a:gd name="adj1" fmla="val 10800000"/>
              <a:gd name="adj2" fmla="val 569"/>
              <a:gd name="adj3" fmla="val 187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rot="-8100000">
            <a:off x="165164" y="209928"/>
            <a:ext cx="535421" cy="535421"/>
          </a:xfrm>
          <a:prstGeom prst="pie">
            <a:avLst>
              <a:gd name="adj1" fmla="val 56115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rot="-2700000">
            <a:off x="8394639" y="4497178"/>
            <a:ext cx="535421" cy="535421"/>
          </a:xfrm>
          <a:prstGeom prst="blockArc">
            <a:avLst>
              <a:gd name="adj1" fmla="val 10800000"/>
              <a:gd name="adj2" fmla="val 53961"/>
              <a:gd name="adj3" fmla="val 272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1"/>
        <p:cNvGrpSpPr/>
        <p:nvPr/>
      </p:nvGrpSpPr>
      <p:grpSpPr>
        <a:xfrm>
          <a:off x="0" y="0"/>
          <a:ext cx="0" cy="0"/>
          <a:chOff x="0" y="0"/>
          <a:chExt cx="0" cy="0"/>
        </a:xfrm>
      </p:grpSpPr>
      <p:sp>
        <p:nvSpPr>
          <p:cNvPr id="212" name="Google Shape;212;p30"/>
          <p:cNvSpPr/>
          <p:nvPr/>
        </p:nvSpPr>
        <p:spPr>
          <a:xfrm rot="5400000">
            <a:off x="-655619" y="-7504"/>
            <a:ext cx="1302600" cy="1302600"/>
          </a:xfrm>
          <a:prstGeom prst="blockArc">
            <a:avLst>
              <a:gd name="adj1" fmla="val 10800000"/>
              <a:gd name="adj2" fmla="val 569"/>
              <a:gd name="adj3" fmla="val 187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flipH="1">
            <a:off x="7841400" y="4505652"/>
            <a:ext cx="1302600" cy="1302600"/>
          </a:xfrm>
          <a:prstGeom prst="blockArc">
            <a:avLst>
              <a:gd name="adj1" fmla="val 10800000"/>
              <a:gd name="adj2" fmla="val 569"/>
              <a:gd name="adj3" fmla="val 187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rot="-8100000">
            <a:off x="8330189" y="189328"/>
            <a:ext cx="535421" cy="535421"/>
          </a:xfrm>
          <a:prstGeom prst="pie">
            <a:avLst>
              <a:gd name="adj1" fmla="val 56115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2700000">
            <a:off x="270814" y="4414778"/>
            <a:ext cx="535421" cy="535421"/>
          </a:xfrm>
          <a:prstGeom prst="blockArc">
            <a:avLst>
              <a:gd name="adj1" fmla="val 10800000"/>
              <a:gd name="adj2" fmla="val 53961"/>
              <a:gd name="adj3" fmla="val 272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8" name="Google Shape;18;p4"/>
          <p:cNvSpPr txBox="1">
            <a:spLocks noGrp="1"/>
          </p:cNvSpPr>
          <p:nvPr>
            <p:ph type="body" idx="1"/>
          </p:nvPr>
        </p:nvSpPr>
        <p:spPr>
          <a:xfrm>
            <a:off x="720000" y="1107700"/>
            <a:ext cx="7704000" cy="361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5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9" name="Google Shape;19;p4"/>
          <p:cNvSpPr/>
          <p:nvPr/>
        </p:nvSpPr>
        <p:spPr>
          <a:xfrm rot="5400000" flipH="1">
            <a:off x="-656278" y="3840900"/>
            <a:ext cx="1302600" cy="1302600"/>
          </a:xfrm>
          <a:prstGeom prst="blockArc">
            <a:avLst>
              <a:gd name="adj1" fmla="val 10800000"/>
              <a:gd name="adj2" fmla="val 569"/>
              <a:gd name="adj3" fmla="val 187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613000" y="4608500"/>
            <a:ext cx="531000" cy="531000"/>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a:off x="7841400" y="-659175"/>
            <a:ext cx="1302600" cy="1302600"/>
          </a:xfrm>
          <a:prstGeom prst="blockArc">
            <a:avLst>
              <a:gd name="adj1" fmla="val 10800000"/>
              <a:gd name="adj2" fmla="val 569"/>
              <a:gd name="adj3" fmla="val 1879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2700000">
            <a:off x="8539789" y="957878"/>
            <a:ext cx="535421" cy="535421"/>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8100000">
            <a:off x="82764" y="7077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1746491" y="2637900"/>
            <a:ext cx="2503800" cy="431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4893709" y="2637900"/>
            <a:ext cx="2503800" cy="43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1746491" y="2975250"/>
            <a:ext cx="2503800" cy="8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4893709" y="2975250"/>
            <a:ext cx="2503800" cy="8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p:nvPr/>
        </p:nvSpPr>
        <p:spPr>
          <a:xfrm rot="-2700000">
            <a:off x="8598914" y="110878"/>
            <a:ext cx="535421" cy="535421"/>
          </a:xfrm>
          <a:prstGeom prst="blockArc">
            <a:avLst>
              <a:gd name="adj1" fmla="val 10800000"/>
              <a:gd name="adj2" fmla="val 53961"/>
              <a:gd name="adj3" fmla="val 272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rot="-8100000">
            <a:off x="54939" y="342212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8613000" y="4608500"/>
            <a:ext cx="531000" cy="5310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8100000">
            <a:off x="3923089" y="4380153"/>
            <a:ext cx="535421" cy="535421"/>
          </a:xfrm>
          <a:prstGeom prst="pie">
            <a:avLst>
              <a:gd name="adj1" fmla="val 5611512"/>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6"/>
          <p:cNvSpPr/>
          <p:nvPr/>
        </p:nvSpPr>
        <p:spPr>
          <a:xfrm rot="10800000">
            <a:off x="8609400" y="-270825"/>
            <a:ext cx="534600" cy="534600"/>
          </a:xfrm>
          <a:prstGeom prst="blockArc">
            <a:avLst>
              <a:gd name="adj1" fmla="val 10800000"/>
              <a:gd name="adj2" fmla="val 569"/>
              <a:gd name="adj3" fmla="val 187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2700000">
            <a:off x="337052" y="77965"/>
            <a:ext cx="376746" cy="376746"/>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8100000">
            <a:off x="8387827" y="437767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0" y="4608500"/>
            <a:ext cx="531000" cy="531000"/>
          </a:xfrm>
          <a:prstGeom prst="corner">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943050" y="1681638"/>
            <a:ext cx="72579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9"/>
          <p:cNvSpPr txBox="1">
            <a:spLocks noGrp="1"/>
          </p:cNvSpPr>
          <p:nvPr>
            <p:ph type="subTitle" idx="1"/>
          </p:nvPr>
        </p:nvSpPr>
        <p:spPr>
          <a:xfrm>
            <a:off x="943050" y="2523438"/>
            <a:ext cx="7257900" cy="16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9"/>
          <p:cNvSpPr/>
          <p:nvPr/>
        </p:nvSpPr>
        <p:spPr>
          <a:xfrm rot="-8100000">
            <a:off x="192064" y="11087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9000973">
            <a:off x="8161168" y="4340772"/>
            <a:ext cx="535463" cy="535463"/>
          </a:xfrm>
          <a:prstGeom prst="blockArc">
            <a:avLst>
              <a:gd name="adj1" fmla="val 10800000"/>
              <a:gd name="adj2" fmla="val 53961"/>
              <a:gd name="adj3" fmla="val 272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8100000">
            <a:off x="1524814" y="4340778"/>
            <a:ext cx="535421" cy="535421"/>
          </a:xfrm>
          <a:prstGeom prst="pie">
            <a:avLst>
              <a:gd name="adj1" fmla="val 5611512"/>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BLANK_1_1_1">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715099" y="1994625"/>
            <a:ext cx="3220500" cy="17577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90" name="Google Shape;90;p15"/>
          <p:cNvSpPr txBox="1">
            <a:spLocks noGrp="1"/>
          </p:cNvSpPr>
          <p:nvPr>
            <p:ph type="title" idx="2" hasCustomPrompt="1"/>
          </p:nvPr>
        </p:nvSpPr>
        <p:spPr>
          <a:xfrm>
            <a:off x="824475" y="704344"/>
            <a:ext cx="1368300" cy="1290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1" name="Google Shape;91;p15"/>
          <p:cNvSpPr txBox="1">
            <a:spLocks noGrp="1"/>
          </p:cNvSpPr>
          <p:nvPr>
            <p:ph type="subTitle" idx="1"/>
          </p:nvPr>
        </p:nvSpPr>
        <p:spPr>
          <a:xfrm>
            <a:off x="715099" y="3716449"/>
            <a:ext cx="3220500" cy="64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5"/>
          <p:cNvSpPr>
            <a:spLocks noGrp="1"/>
          </p:cNvSpPr>
          <p:nvPr>
            <p:ph type="pic" idx="3"/>
          </p:nvPr>
        </p:nvSpPr>
        <p:spPr>
          <a:xfrm>
            <a:off x="6565800" y="961675"/>
            <a:ext cx="2578200" cy="4187700"/>
          </a:xfrm>
          <a:prstGeom prst="round2SameRect">
            <a:avLst>
              <a:gd name="adj1" fmla="val 50000"/>
              <a:gd name="adj2" fmla="val 0"/>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6"/>
          <p:cNvSpPr/>
          <p:nvPr/>
        </p:nvSpPr>
        <p:spPr>
          <a:xfrm rot="-2700000">
            <a:off x="8539789" y="4602428"/>
            <a:ext cx="535421" cy="535421"/>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rot="-8100000">
            <a:off x="110889" y="4340778"/>
            <a:ext cx="535421" cy="535421"/>
          </a:xfrm>
          <a:prstGeom prst="pie">
            <a:avLst>
              <a:gd name="adj1" fmla="val 56115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rot="10800000">
            <a:off x="8613000" y="-2625"/>
            <a:ext cx="531000" cy="5310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23"/>
          <p:cNvSpPr txBox="1">
            <a:spLocks noGrp="1"/>
          </p:cNvSpPr>
          <p:nvPr>
            <p:ph type="subTitle" idx="1"/>
          </p:nvPr>
        </p:nvSpPr>
        <p:spPr>
          <a:xfrm>
            <a:off x="720000" y="2633250"/>
            <a:ext cx="24324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 name="Google Shape;139;p23"/>
          <p:cNvSpPr txBox="1">
            <a:spLocks noGrp="1"/>
          </p:cNvSpPr>
          <p:nvPr>
            <p:ph type="subTitle" idx="2"/>
          </p:nvPr>
        </p:nvSpPr>
        <p:spPr>
          <a:xfrm>
            <a:off x="720000" y="2935429"/>
            <a:ext cx="2432400" cy="1069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3"/>
          <p:cNvSpPr txBox="1">
            <a:spLocks noGrp="1"/>
          </p:cNvSpPr>
          <p:nvPr>
            <p:ph type="subTitle" idx="3"/>
          </p:nvPr>
        </p:nvSpPr>
        <p:spPr>
          <a:xfrm>
            <a:off x="3355800" y="2935429"/>
            <a:ext cx="2432400" cy="1069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4"/>
          </p:nvPr>
        </p:nvSpPr>
        <p:spPr>
          <a:xfrm>
            <a:off x="5996500" y="2935429"/>
            <a:ext cx="2432400" cy="1069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3"/>
          <p:cNvSpPr txBox="1">
            <a:spLocks noGrp="1"/>
          </p:cNvSpPr>
          <p:nvPr>
            <p:ph type="subTitle" idx="5"/>
          </p:nvPr>
        </p:nvSpPr>
        <p:spPr>
          <a:xfrm>
            <a:off x="3355800" y="2633250"/>
            <a:ext cx="24324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3" name="Google Shape;143;p23"/>
          <p:cNvSpPr txBox="1">
            <a:spLocks noGrp="1"/>
          </p:cNvSpPr>
          <p:nvPr>
            <p:ph type="subTitle" idx="6"/>
          </p:nvPr>
        </p:nvSpPr>
        <p:spPr>
          <a:xfrm>
            <a:off x="5996500" y="2633250"/>
            <a:ext cx="24324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4" name="Google Shape;144;p23"/>
          <p:cNvSpPr/>
          <p:nvPr/>
        </p:nvSpPr>
        <p:spPr>
          <a:xfrm rot="10800000">
            <a:off x="7841400" y="-659175"/>
            <a:ext cx="1302600" cy="1302600"/>
          </a:xfrm>
          <a:prstGeom prst="blockArc">
            <a:avLst>
              <a:gd name="adj1" fmla="val 10800000"/>
              <a:gd name="adj2" fmla="val 569"/>
              <a:gd name="adj3" fmla="val 187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8100000">
            <a:off x="82764" y="4240953"/>
            <a:ext cx="535421" cy="535421"/>
          </a:xfrm>
          <a:prstGeom prst="pie">
            <a:avLst>
              <a:gd name="adj1" fmla="val 56115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2700000">
            <a:off x="6588564" y="4448828"/>
            <a:ext cx="535421" cy="535421"/>
          </a:xfrm>
          <a:prstGeom prst="blockArc">
            <a:avLst>
              <a:gd name="adj1" fmla="val 10800000"/>
              <a:gd name="adj2" fmla="val 53961"/>
              <a:gd name="adj3" fmla="val 272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5400000">
            <a:off x="0" y="0"/>
            <a:ext cx="531000" cy="531000"/>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58" r:id="rId6"/>
    <p:sldLayoutId id="2147483661" r:id="rId7"/>
    <p:sldLayoutId id="2147483662" r:id="rId8"/>
    <p:sldLayoutId id="2147483669" r:id="rId9"/>
    <p:sldLayoutId id="2147483671" r:id="rId10"/>
    <p:sldLayoutId id="2147483675" r:id="rId11"/>
    <p:sldLayoutId id="214748367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p:nvPr/>
        </p:nvSpPr>
        <p:spPr>
          <a:xfrm rot="16200000">
            <a:off x="5204435" y="-605312"/>
            <a:ext cx="3040382" cy="4838752"/>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4"/>
          <p:cNvSpPr txBox="1">
            <a:spLocks noGrp="1"/>
          </p:cNvSpPr>
          <p:nvPr>
            <p:ph type="ctrTitle"/>
          </p:nvPr>
        </p:nvSpPr>
        <p:spPr>
          <a:xfrm>
            <a:off x="490222" y="1128099"/>
            <a:ext cx="4136400" cy="15450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a:t>CAPSTONE PROJECT </a:t>
            </a:r>
            <a:endParaRPr lang="en-US" sz="4800">
              <a:solidFill>
                <a:schemeClr val="dk2"/>
              </a:solidFill>
            </a:endParaRPr>
          </a:p>
        </p:txBody>
      </p:sp>
      <p:sp>
        <p:nvSpPr>
          <p:cNvPr id="231" name="Google Shape;231;p34"/>
          <p:cNvSpPr txBox="1">
            <a:spLocks noGrp="1"/>
          </p:cNvSpPr>
          <p:nvPr>
            <p:ph type="subTitle" idx="1"/>
          </p:nvPr>
        </p:nvSpPr>
        <p:spPr>
          <a:xfrm>
            <a:off x="383581" y="2673109"/>
            <a:ext cx="4136400" cy="1247222"/>
          </a:xfrm>
          <a:prstGeom prst="rect">
            <a:avLst/>
          </a:prstGeom>
        </p:spPr>
        <p:txBody>
          <a:bodyPr spcFirstLastPara="1" wrap="square" lIns="91425" tIns="91425" rIns="91425" bIns="91425" anchor="t" anchorCtr="0">
            <a:noAutofit/>
          </a:bodyPr>
          <a:lstStyle/>
          <a:p>
            <a:pPr algn="ctr">
              <a:lnSpc>
                <a:spcPct val="90000"/>
              </a:lnSpc>
            </a:pPr>
            <a:r>
              <a:rPr lang="en-US"/>
              <a:t>Final</a:t>
            </a:r>
            <a:r>
              <a:rPr lang="en-US" sz="1600"/>
              <a:t> Review Presentation</a:t>
            </a:r>
          </a:p>
          <a:p>
            <a:pPr algn="ctr">
              <a:lnSpc>
                <a:spcPct val="90000"/>
              </a:lnSpc>
            </a:pPr>
            <a:endParaRPr lang="en-US" sz="1600"/>
          </a:p>
          <a:p>
            <a:pPr algn="ctr">
              <a:lnSpc>
                <a:spcPct val="90000"/>
              </a:lnSpc>
            </a:pPr>
            <a:r>
              <a:rPr lang="en-US" sz="1600"/>
              <a:t>Project : Marketing &amp; Sales Application of AI using Chatbots (NLP) and Deep learning (ANN) </a:t>
            </a:r>
          </a:p>
        </p:txBody>
      </p:sp>
      <p:pic>
        <p:nvPicPr>
          <p:cNvPr id="1026" name="Picture 2" descr="Hero Corporate Service Private Limited – Hero Corporate Service Private  Limited">
            <a:extLst>
              <a:ext uri="{FF2B5EF4-FFF2-40B4-BE49-F238E27FC236}">
                <a16:creationId xmlns:a16="http://schemas.microsoft.com/office/drawing/2014/main" id="{88AA883E-5C78-48F4-7462-13862980E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401" y="1128100"/>
            <a:ext cx="2197159" cy="12330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B Logo">
            <a:extLst>
              <a:ext uri="{FF2B5EF4-FFF2-40B4-BE49-F238E27FC236}">
                <a16:creationId xmlns:a16="http://schemas.microsoft.com/office/drawing/2014/main" id="{0FF49F5D-959F-8749-FBB1-B2776EEFE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712" y="1250639"/>
            <a:ext cx="1976865" cy="1113340"/>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2">
            <a:extLst>
              <a:ext uri="{FF2B5EF4-FFF2-40B4-BE49-F238E27FC236}">
                <a16:creationId xmlns:a16="http://schemas.microsoft.com/office/drawing/2014/main" id="{85F5E7FB-D99A-896B-55C1-65ED4901190C}"/>
              </a:ext>
            </a:extLst>
          </p:cNvPr>
          <p:cNvSpPr txBox="1">
            <a:spLocks/>
          </p:cNvSpPr>
          <p:nvPr/>
        </p:nvSpPr>
        <p:spPr>
          <a:xfrm>
            <a:off x="6570835" y="3549841"/>
            <a:ext cx="2573165" cy="1725711"/>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nSpc>
                <a:spcPct val="90000"/>
              </a:lnSpc>
            </a:pPr>
            <a:r>
              <a:rPr lang="en-IN" sz="1400" dirty="0">
                <a:solidFill>
                  <a:schemeClr val="tx1"/>
                </a:solidFill>
              </a:rPr>
              <a:t>Presented By – </a:t>
            </a:r>
          </a:p>
          <a:p>
            <a:pPr>
              <a:lnSpc>
                <a:spcPct val="90000"/>
              </a:lnSpc>
            </a:pPr>
            <a:r>
              <a:rPr lang="en-IN" sz="1400" dirty="0">
                <a:solidFill>
                  <a:schemeClr val="tx1"/>
                </a:solidFill>
              </a:rPr>
              <a:t>Chiraag Kumar   12120055</a:t>
            </a:r>
          </a:p>
          <a:p>
            <a:pPr>
              <a:lnSpc>
                <a:spcPct val="90000"/>
              </a:lnSpc>
            </a:pPr>
            <a:r>
              <a:rPr lang="en-IN" sz="1400" dirty="0">
                <a:solidFill>
                  <a:schemeClr val="tx1"/>
                </a:solidFill>
              </a:rPr>
              <a:t>Jhanvi Sharma    12120086</a:t>
            </a:r>
          </a:p>
          <a:p>
            <a:pPr>
              <a:lnSpc>
                <a:spcPct val="90000"/>
              </a:lnSpc>
            </a:pPr>
            <a:r>
              <a:rPr lang="en-IN" sz="1400" dirty="0" err="1">
                <a:solidFill>
                  <a:schemeClr val="tx1"/>
                </a:solidFill>
              </a:rPr>
              <a:t>Kartikey</a:t>
            </a:r>
            <a:r>
              <a:rPr lang="en-IN" sz="1400" dirty="0">
                <a:solidFill>
                  <a:schemeClr val="tx1"/>
                </a:solidFill>
              </a:rPr>
              <a:t> Rai        12120014</a:t>
            </a:r>
          </a:p>
          <a:p>
            <a:pPr>
              <a:lnSpc>
                <a:spcPct val="90000"/>
              </a:lnSpc>
            </a:pPr>
            <a:r>
              <a:rPr lang="en-IN" sz="1400" dirty="0">
                <a:solidFill>
                  <a:schemeClr val="tx1"/>
                </a:solidFill>
              </a:rPr>
              <a:t>Shruti Jain           12020094</a:t>
            </a:r>
          </a:p>
          <a:p>
            <a:pPr>
              <a:lnSpc>
                <a:spcPct val="90000"/>
              </a:lnSpc>
            </a:pPr>
            <a:r>
              <a:rPr lang="en-IN" sz="1400" dirty="0">
                <a:solidFill>
                  <a:schemeClr val="tx1"/>
                </a:solidFill>
              </a:rPr>
              <a:t>Swati Yadav        12120084</a:t>
            </a:r>
          </a:p>
          <a:p>
            <a:pPr>
              <a:lnSpc>
                <a:spcPct val="90000"/>
              </a:lnSpc>
            </a:pPr>
            <a:endParaRPr lang="en-IN" sz="1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title"/>
          </p:nvPr>
        </p:nvSpPr>
        <p:spPr>
          <a:xfrm>
            <a:off x="40820" y="4853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tx1"/>
                </a:solidFill>
              </a:rPr>
              <a:t>EXPLORATORY DATA </a:t>
            </a:r>
            <a:r>
              <a:rPr lang="en-US" sz="2800">
                <a:solidFill>
                  <a:schemeClr val="tx1"/>
                </a:solidFill>
              </a:rPr>
              <a:t>ANALYSIS</a:t>
            </a:r>
            <a:endParaRPr lang="en-US" sz="2800"/>
          </a:p>
        </p:txBody>
      </p:sp>
      <p:sp>
        <p:nvSpPr>
          <p:cNvPr id="9" name="TextBox 8">
            <a:extLst>
              <a:ext uri="{FF2B5EF4-FFF2-40B4-BE49-F238E27FC236}">
                <a16:creationId xmlns:a16="http://schemas.microsoft.com/office/drawing/2014/main" id="{F7442278-70B2-F1CD-1CA4-82D5A91CA8C9}"/>
              </a:ext>
            </a:extLst>
          </p:cNvPr>
          <p:cNvSpPr txBox="1"/>
          <p:nvPr/>
        </p:nvSpPr>
        <p:spPr>
          <a:xfrm>
            <a:off x="6157608" y="1266581"/>
            <a:ext cx="1828141" cy="200055"/>
          </a:xfrm>
          <a:prstGeom prst="rect">
            <a:avLst/>
          </a:prstGeom>
          <a:noFill/>
        </p:spPr>
        <p:txBody>
          <a:bodyPr wrap="square" rtlCol="0">
            <a:spAutoFit/>
          </a:bodyPr>
          <a:lstStyle/>
          <a:p>
            <a:r>
              <a:rPr lang="en-IN" sz="700"/>
              <a:t>Gender Wise Age wise Renewal Status</a:t>
            </a:r>
          </a:p>
        </p:txBody>
      </p:sp>
      <p:sp>
        <p:nvSpPr>
          <p:cNvPr id="10" name="TextBox 9">
            <a:extLst>
              <a:ext uri="{FF2B5EF4-FFF2-40B4-BE49-F238E27FC236}">
                <a16:creationId xmlns:a16="http://schemas.microsoft.com/office/drawing/2014/main" id="{E4173E8C-BEB1-52D8-E93B-8596FE65822E}"/>
              </a:ext>
            </a:extLst>
          </p:cNvPr>
          <p:cNvSpPr txBox="1"/>
          <p:nvPr/>
        </p:nvSpPr>
        <p:spPr>
          <a:xfrm>
            <a:off x="1549352" y="1366609"/>
            <a:ext cx="1334567" cy="200055"/>
          </a:xfrm>
          <a:prstGeom prst="rect">
            <a:avLst/>
          </a:prstGeom>
          <a:noFill/>
        </p:spPr>
        <p:txBody>
          <a:bodyPr wrap="square" rtlCol="0">
            <a:spAutoFit/>
          </a:bodyPr>
          <a:lstStyle/>
          <a:p>
            <a:r>
              <a:rPr lang="en-IN" sz="700"/>
              <a:t>Gender wise Renewal Status</a:t>
            </a:r>
          </a:p>
        </p:txBody>
      </p:sp>
      <p:pic>
        <p:nvPicPr>
          <p:cNvPr id="3076" name="Picture 4">
            <a:extLst>
              <a:ext uri="{FF2B5EF4-FFF2-40B4-BE49-F238E27FC236}">
                <a16:creationId xmlns:a16="http://schemas.microsoft.com/office/drawing/2014/main" id="{E2D66CCC-2B0B-3FFB-8234-D6F06E7BA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4" y="1566663"/>
            <a:ext cx="3274303" cy="27335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641AFF8-035A-84A9-332D-F777CBE5D9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458" y="1566663"/>
            <a:ext cx="5565279" cy="27335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6F32C2-C9E6-9163-C61A-BFF15C619635}"/>
              </a:ext>
            </a:extLst>
          </p:cNvPr>
          <p:cNvSpPr txBox="1"/>
          <p:nvPr/>
        </p:nvSpPr>
        <p:spPr>
          <a:xfrm>
            <a:off x="184085" y="764468"/>
            <a:ext cx="86507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900" dirty="0"/>
              <a:t>Based on Renewals, we have below charts depicting Gender ratio and Age distribution by Gender. Left chart shows that Males are more into renewals than Females with huge difference. Right side chart is left skewed and shows that renewals are done more in young age for both the genders.</a:t>
            </a:r>
          </a:p>
        </p:txBody>
      </p:sp>
    </p:spTree>
    <p:extLst>
      <p:ext uri="{BB962C8B-B14F-4D97-AF65-F5344CB8AC3E}">
        <p14:creationId xmlns:p14="http://schemas.microsoft.com/office/powerpoint/2010/main" val="1327517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graph of a number of employees&#10;&#10;Description automatically generated">
            <a:extLst>
              <a:ext uri="{FF2B5EF4-FFF2-40B4-BE49-F238E27FC236}">
                <a16:creationId xmlns:a16="http://schemas.microsoft.com/office/drawing/2014/main" id="{B8649180-D4AA-6102-63ED-FD0DEDF1A998}"/>
              </a:ext>
            </a:extLst>
          </p:cNvPr>
          <p:cNvPicPr>
            <a:picLocks noChangeAspect="1"/>
          </p:cNvPicPr>
          <p:nvPr/>
        </p:nvPicPr>
        <p:blipFill>
          <a:blip r:embed="rId2"/>
          <a:stretch>
            <a:fillRect/>
          </a:stretch>
        </p:blipFill>
        <p:spPr>
          <a:xfrm>
            <a:off x="1906588" y="1404862"/>
            <a:ext cx="4878387" cy="3500586"/>
          </a:xfrm>
          <a:prstGeom prst="rect">
            <a:avLst/>
          </a:prstGeom>
        </p:spPr>
      </p:pic>
      <p:sp>
        <p:nvSpPr>
          <p:cNvPr id="10" name="Google Shape;349;p41">
            <a:extLst>
              <a:ext uri="{FF2B5EF4-FFF2-40B4-BE49-F238E27FC236}">
                <a16:creationId xmlns:a16="http://schemas.microsoft.com/office/drawing/2014/main" id="{4E87F36F-9243-7DE3-3013-F4FCB88F3947}"/>
              </a:ext>
            </a:extLst>
          </p:cNvPr>
          <p:cNvSpPr txBox="1">
            <a:spLocks/>
          </p:cNvSpPr>
          <p:nvPr/>
        </p:nvSpPr>
        <p:spPr>
          <a:xfrm>
            <a:off x="40820" y="4853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9pPr>
          </a:lstStyle>
          <a:p>
            <a:r>
              <a:rPr lang="en-US" sz="2800">
                <a:solidFill>
                  <a:schemeClr val="tx1"/>
                </a:solidFill>
              </a:rPr>
              <a:t>EXPLORATORY DATA ANALYSIS</a:t>
            </a:r>
            <a:endParaRPr lang="en-US" sz="2800"/>
          </a:p>
        </p:txBody>
      </p:sp>
      <p:sp>
        <p:nvSpPr>
          <p:cNvPr id="12" name="TextBox 11">
            <a:extLst>
              <a:ext uri="{FF2B5EF4-FFF2-40B4-BE49-F238E27FC236}">
                <a16:creationId xmlns:a16="http://schemas.microsoft.com/office/drawing/2014/main" id="{1B5DA65C-F891-F473-CD77-E46A924CCBB5}"/>
              </a:ext>
            </a:extLst>
          </p:cNvPr>
          <p:cNvSpPr txBox="1"/>
          <p:nvPr/>
        </p:nvSpPr>
        <p:spPr>
          <a:xfrm>
            <a:off x="184085" y="815495"/>
            <a:ext cx="86507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900" dirty="0"/>
              <a:t>Based on occupation type, we can observe the % of renewals and non-renewals in each specific occupation type. For </a:t>
            </a:r>
            <a:r>
              <a:rPr lang="en-GB" sz="900" dirty="0" err="1"/>
              <a:t>eg</a:t>
            </a:r>
            <a:r>
              <a:rPr lang="en-GB" sz="900" dirty="0"/>
              <a:t>, in Govt job – mid level management occupation, we can observe that 24% of the customers with this occupation have renewed their insurances v/s 76% have not renewed.</a:t>
            </a:r>
            <a:endParaRPr lang="en-US"/>
          </a:p>
        </p:txBody>
      </p:sp>
      <p:sp>
        <p:nvSpPr>
          <p:cNvPr id="14" name="Rectangle 13">
            <a:extLst>
              <a:ext uri="{FF2B5EF4-FFF2-40B4-BE49-F238E27FC236}">
                <a16:creationId xmlns:a16="http://schemas.microsoft.com/office/drawing/2014/main" id="{D0C142A6-8640-954A-7413-BB1E4BB8FBAD}"/>
              </a:ext>
            </a:extLst>
          </p:cNvPr>
          <p:cNvSpPr/>
          <p:nvPr/>
        </p:nvSpPr>
        <p:spPr>
          <a:xfrm>
            <a:off x="2022708" y="1866593"/>
            <a:ext cx="4870106" cy="142172"/>
          </a:xfrm>
          <a:prstGeom prst="rect">
            <a:avLst/>
          </a:prstGeom>
          <a:noFill/>
          <a:ln w="127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292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49;p41">
            <a:extLst>
              <a:ext uri="{FF2B5EF4-FFF2-40B4-BE49-F238E27FC236}">
                <a16:creationId xmlns:a16="http://schemas.microsoft.com/office/drawing/2014/main" id="{4E87F36F-9243-7DE3-3013-F4FCB88F3947}"/>
              </a:ext>
            </a:extLst>
          </p:cNvPr>
          <p:cNvSpPr txBox="1">
            <a:spLocks/>
          </p:cNvSpPr>
          <p:nvPr/>
        </p:nvSpPr>
        <p:spPr>
          <a:xfrm>
            <a:off x="40820" y="4853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000"/>
              <a:buFont typeface="Archivo Black"/>
              <a:buNone/>
              <a:defRPr sz="3000" b="0" i="0" u="none" strike="noStrike" cap="none">
                <a:solidFill>
                  <a:schemeClr val="dk1"/>
                </a:solidFill>
                <a:latin typeface="Archivo Black"/>
                <a:ea typeface="Archivo Black"/>
                <a:cs typeface="Archivo Black"/>
                <a:sym typeface="Archivo Black"/>
              </a:defRPr>
            </a:lvl9pPr>
          </a:lstStyle>
          <a:p>
            <a:r>
              <a:rPr lang="en-US" sz="2800">
                <a:solidFill>
                  <a:schemeClr val="tx1"/>
                </a:solidFill>
              </a:rPr>
              <a:t>EXPLORATORY DATA ANALYSIS</a:t>
            </a:r>
            <a:endParaRPr lang="en-US" sz="2800"/>
          </a:p>
        </p:txBody>
      </p:sp>
      <p:pic>
        <p:nvPicPr>
          <p:cNvPr id="2" name="Picture 2" descr="A graph of income level&#10;&#10;Description automatically generated">
            <a:extLst>
              <a:ext uri="{FF2B5EF4-FFF2-40B4-BE49-F238E27FC236}">
                <a16:creationId xmlns:a16="http://schemas.microsoft.com/office/drawing/2014/main" id="{2BE155FA-F0C9-77DD-8435-8D338C949B65}"/>
              </a:ext>
            </a:extLst>
          </p:cNvPr>
          <p:cNvPicPr>
            <a:picLocks noChangeAspect="1"/>
          </p:cNvPicPr>
          <p:nvPr/>
        </p:nvPicPr>
        <p:blipFill>
          <a:blip r:embed="rId2"/>
          <a:stretch>
            <a:fillRect/>
          </a:stretch>
        </p:blipFill>
        <p:spPr>
          <a:xfrm>
            <a:off x="319696" y="828885"/>
            <a:ext cx="1375941" cy="964415"/>
          </a:xfrm>
          <a:prstGeom prst="rect">
            <a:avLst/>
          </a:prstGeom>
        </p:spPr>
      </p:pic>
      <p:pic>
        <p:nvPicPr>
          <p:cNvPr id="6" name="Picture 6" descr="A graph of a number of employees&#10;&#10;Description automatically generated">
            <a:extLst>
              <a:ext uri="{FF2B5EF4-FFF2-40B4-BE49-F238E27FC236}">
                <a16:creationId xmlns:a16="http://schemas.microsoft.com/office/drawing/2014/main" id="{1366D186-6754-6615-D49C-F9A3089A4748}"/>
              </a:ext>
            </a:extLst>
          </p:cNvPr>
          <p:cNvPicPr>
            <a:picLocks noChangeAspect="1"/>
          </p:cNvPicPr>
          <p:nvPr/>
        </p:nvPicPr>
        <p:blipFill>
          <a:blip r:embed="rId3"/>
          <a:stretch>
            <a:fillRect/>
          </a:stretch>
        </p:blipFill>
        <p:spPr>
          <a:xfrm>
            <a:off x="4802976" y="2009961"/>
            <a:ext cx="3835560" cy="2830979"/>
          </a:xfrm>
          <a:prstGeom prst="rect">
            <a:avLst/>
          </a:prstGeom>
        </p:spPr>
      </p:pic>
      <p:sp>
        <p:nvSpPr>
          <p:cNvPr id="7" name="TextBox 6">
            <a:extLst>
              <a:ext uri="{FF2B5EF4-FFF2-40B4-BE49-F238E27FC236}">
                <a16:creationId xmlns:a16="http://schemas.microsoft.com/office/drawing/2014/main" id="{86A15C03-0781-0E8B-D30B-66EF3F4486B4}"/>
              </a:ext>
            </a:extLst>
          </p:cNvPr>
          <p:cNvSpPr txBox="1"/>
          <p:nvPr/>
        </p:nvSpPr>
        <p:spPr>
          <a:xfrm>
            <a:off x="1719925" y="1177362"/>
            <a:ext cx="9693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t>0 – 5000 Income</a:t>
            </a:r>
          </a:p>
        </p:txBody>
      </p:sp>
      <p:sp>
        <p:nvSpPr>
          <p:cNvPr id="11" name="TextBox 10">
            <a:extLst>
              <a:ext uri="{FF2B5EF4-FFF2-40B4-BE49-F238E27FC236}">
                <a16:creationId xmlns:a16="http://schemas.microsoft.com/office/drawing/2014/main" id="{8BDF164D-F49F-E6B7-9EC7-A7A0412F3336}"/>
              </a:ext>
            </a:extLst>
          </p:cNvPr>
          <p:cNvSpPr txBox="1"/>
          <p:nvPr/>
        </p:nvSpPr>
        <p:spPr>
          <a:xfrm>
            <a:off x="3173995" y="2219083"/>
            <a:ext cx="824696" cy="345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t>5000 – 10000 Income</a:t>
            </a:r>
          </a:p>
        </p:txBody>
      </p:sp>
      <p:sp>
        <p:nvSpPr>
          <p:cNvPr id="12" name="TextBox 11">
            <a:extLst>
              <a:ext uri="{FF2B5EF4-FFF2-40B4-BE49-F238E27FC236}">
                <a16:creationId xmlns:a16="http://schemas.microsoft.com/office/drawing/2014/main" id="{45D78CC6-99AB-4ADC-6F56-D90FF2146A27}"/>
              </a:ext>
            </a:extLst>
          </p:cNvPr>
          <p:cNvSpPr txBox="1"/>
          <p:nvPr/>
        </p:nvSpPr>
        <p:spPr>
          <a:xfrm>
            <a:off x="1785033" y="3246336"/>
            <a:ext cx="8608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t>10000 - 20000 Income</a:t>
            </a:r>
          </a:p>
        </p:txBody>
      </p:sp>
      <p:sp>
        <p:nvSpPr>
          <p:cNvPr id="13" name="TextBox 12">
            <a:extLst>
              <a:ext uri="{FF2B5EF4-FFF2-40B4-BE49-F238E27FC236}">
                <a16:creationId xmlns:a16="http://schemas.microsoft.com/office/drawing/2014/main" id="{A40904C0-6182-7502-9D78-8CC4A1659AA6}"/>
              </a:ext>
            </a:extLst>
          </p:cNvPr>
          <p:cNvSpPr txBox="1"/>
          <p:nvPr/>
        </p:nvSpPr>
        <p:spPr>
          <a:xfrm>
            <a:off x="3036546" y="4244653"/>
            <a:ext cx="8536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t>20000 - 30000 Income</a:t>
            </a:r>
          </a:p>
        </p:txBody>
      </p:sp>
      <p:sp>
        <p:nvSpPr>
          <p:cNvPr id="15" name="Rectangle 14">
            <a:extLst>
              <a:ext uri="{FF2B5EF4-FFF2-40B4-BE49-F238E27FC236}">
                <a16:creationId xmlns:a16="http://schemas.microsoft.com/office/drawing/2014/main" id="{C96CDEE0-7F84-6EC0-86E5-0207CC88330C}"/>
              </a:ext>
            </a:extLst>
          </p:cNvPr>
          <p:cNvSpPr/>
          <p:nvPr/>
        </p:nvSpPr>
        <p:spPr>
          <a:xfrm>
            <a:off x="4988720" y="2336814"/>
            <a:ext cx="3539019" cy="127704"/>
          </a:xfrm>
          <a:prstGeom prst="rect">
            <a:avLst/>
          </a:prstGeom>
          <a:noFill/>
          <a:ln w="127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34A9D8D4-6656-43A4-B500-7DF2AF8C9300}"/>
              </a:ext>
            </a:extLst>
          </p:cNvPr>
          <p:cNvSpPr txBox="1"/>
          <p:nvPr/>
        </p:nvSpPr>
        <p:spPr>
          <a:xfrm>
            <a:off x="4365439" y="822729"/>
            <a:ext cx="4469433"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900" dirty="0"/>
              <a:t>Occupation type analysis is further drilled down based on all the income levels and the occupation types each level consists of. </a:t>
            </a:r>
            <a:endParaRPr lang="en-US" dirty="0"/>
          </a:p>
          <a:p>
            <a:pPr algn="just"/>
            <a:r>
              <a:rPr lang="en-GB" sz="900" dirty="0"/>
              <a:t>Below we can observe that customers with 30000 or above income level have the highest rate of renewal insurances with Corporate management being highest on the list with 67% of the customers who got their insurances renewed.</a:t>
            </a:r>
          </a:p>
        </p:txBody>
      </p:sp>
      <p:pic>
        <p:nvPicPr>
          <p:cNvPr id="19" name="Picture 19" descr="A graph of a number of people&#10;&#10;Description automatically generated">
            <a:extLst>
              <a:ext uri="{FF2B5EF4-FFF2-40B4-BE49-F238E27FC236}">
                <a16:creationId xmlns:a16="http://schemas.microsoft.com/office/drawing/2014/main" id="{55725E89-6B15-3CAA-228E-5D91C55B2301}"/>
              </a:ext>
            </a:extLst>
          </p:cNvPr>
          <p:cNvPicPr>
            <a:picLocks noChangeAspect="1"/>
          </p:cNvPicPr>
          <p:nvPr/>
        </p:nvPicPr>
        <p:blipFill>
          <a:blip r:embed="rId4"/>
          <a:stretch>
            <a:fillRect/>
          </a:stretch>
        </p:blipFill>
        <p:spPr>
          <a:xfrm>
            <a:off x="321197" y="2823888"/>
            <a:ext cx="1368708" cy="957028"/>
          </a:xfrm>
          <a:prstGeom prst="rect">
            <a:avLst/>
          </a:prstGeom>
        </p:spPr>
      </p:pic>
      <p:pic>
        <p:nvPicPr>
          <p:cNvPr id="20" name="Picture 20" descr="A graph of a number of people&#10;&#10;Description automatically generated">
            <a:extLst>
              <a:ext uri="{FF2B5EF4-FFF2-40B4-BE49-F238E27FC236}">
                <a16:creationId xmlns:a16="http://schemas.microsoft.com/office/drawing/2014/main" id="{CF164CBF-8F4D-D415-EF7F-23DADE66E788}"/>
              </a:ext>
            </a:extLst>
          </p:cNvPr>
          <p:cNvPicPr>
            <a:picLocks noChangeAspect="1"/>
          </p:cNvPicPr>
          <p:nvPr/>
        </p:nvPicPr>
        <p:blipFill>
          <a:blip r:embed="rId5"/>
          <a:stretch>
            <a:fillRect/>
          </a:stretch>
        </p:blipFill>
        <p:spPr>
          <a:xfrm>
            <a:off x="1753564" y="1812235"/>
            <a:ext cx="1368707" cy="1019869"/>
          </a:xfrm>
          <a:prstGeom prst="rect">
            <a:avLst/>
          </a:prstGeom>
        </p:spPr>
      </p:pic>
      <p:pic>
        <p:nvPicPr>
          <p:cNvPr id="21" name="Picture 21" descr="A graph of a number of people&#10;&#10;Description automatically generated">
            <a:extLst>
              <a:ext uri="{FF2B5EF4-FFF2-40B4-BE49-F238E27FC236}">
                <a16:creationId xmlns:a16="http://schemas.microsoft.com/office/drawing/2014/main" id="{578E8C1F-BBB3-1EDD-F23D-FD93A175512C}"/>
              </a:ext>
            </a:extLst>
          </p:cNvPr>
          <p:cNvPicPr>
            <a:picLocks noChangeAspect="1"/>
          </p:cNvPicPr>
          <p:nvPr/>
        </p:nvPicPr>
        <p:blipFill>
          <a:blip r:embed="rId6"/>
          <a:stretch>
            <a:fillRect/>
          </a:stretch>
        </p:blipFill>
        <p:spPr>
          <a:xfrm>
            <a:off x="1659520" y="3874708"/>
            <a:ext cx="1368707" cy="967768"/>
          </a:xfrm>
          <a:prstGeom prst="rect">
            <a:avLst/>
          </a:prstGeom>
        </p:spPr>
      </p:pic>
    </p:spTree>
    <p:extLst>
      <p:ext uri="{BB962C8B-B14F-4D97-AF65-F5344CB8AC3E}">
        <p14:creationId xmlns:p14="http://schemas.microsoft.com/office/powerpoint/2010/main" val="2192088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9" name="Google Shape;389;p42"/>
          <p:cNvSpPr txBox="1">
            <a:spLocks noGrp="1"/>
          </p:cNvSpPr>
          <p:nvPr>
            <p:ph type="title"/>
          </p:nvPr>
        </p:nvSpPr>
        <p:spPr>
          <a:xfrm>
            <a:off x="648438" y="113581"/>
            <a:ext cx="7704000" cy="572700"/>
          </a:xfrm>
          <a:prstGeom prst="rect">
            <a:avLst/>
          </a:prstGeom>
        </p:spPr>
        <p:txBody>
          <a:bodyPr spcFirstLastPara="1" wrap="square" lIns="91425" tIns="91425" rIns="91425" bIns="91425" anchor="t" anchorCtr="0">
            <a:noAutofit/>
          </a:bodyPr>
          <a:lstStyle/>
          <a:p>
            <a:pPr marL="0" indent="0">
              <a:buNone/>
            </a:pPr>
            <a:r>
              <a:rPr lang="en-IN" sz="2800" b="1" dirty="0">
                <a:solidFill>
                  <a:schemeClr val="tx1"/>
                </a:solidFill>
              </a:rPr>
              <a:t>Consumer Insights</a:t>
            </a:r>
          </a:p>
        </p:txBody>
      </p:sp>
      <p:pic>
        <p:nvPicPr>
          <p:cNvPr id="1026" name="Picture 2">
            <a:extLst>
              <a:ext uri="{FF2B5EF4-FFF2-40B4-BE49-F238E27FC236}">
                <a16:creationId xmlns:a16="http://schemas.microsoft.com/office/drawing/2014/main" id="{3A63B4DD-D7D6-0EDB-1979-3C88E5CFA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984" y="686281"/>
            <a:ext cx="2961454" cy="2385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33875B7-F4D6-261C-714E-95C2C80B9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38" y="686281"/>
            <a:ext cx="4343040" cy="23856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6E4A2D-FB37-B4EC-5361-56E372D7EA9A}"/>
              </a:ext>
            </a:extLst>
          </p:cNvPr>
          <p:cNvSpPr txBox="1"/>
          <p:nvPr/>
        </p:nvSpPr>
        <p:spPr>
          <a:xfrm>
            <a:off x="735701" y="3230761"/>
            <a:ext cx="7875360" cy="1384995"/>
          </a:xfrm>
          <a:prstGeom prst="rect">
            <a:avLst/>
          </a:prstGeom>
          <a:noFill/>
        </p:spPr>
        <p:txBody>
          <a:bodyPr wrap="square" rtlCol="0">
            <a:spAutoFit/>
          </a:bodyPr>
          <a:lstStyle/>
          <a:p>
            <a:pPr marL="285750" indent="-285750">
              <a:buFont typeface="Arial" panose="020B0604020202020204" pitchFamily="34" charset="0"/>
              <a:buChar char="•"/>
            </a:pPr>
            <a:r>
              <a:rPr lang="en-US" dirty="0"/>
              <a:t>We find that there is very low correlation between the features. </a:t>
            </a:r>
          </a:p>
          <a:p>
            <a:pPr marL="285750" indent="-285750">
              <a:buFont typeface="Arial" panose="020B0604020202020204" pitchFamily="34" charset="0"/>
              <a:buChar char="•"/>
            </a:pPr>
            <a:r>
              <a:rPr lang="en-US" dirty="0"/>
              <a:t>There would be 6 relevant clusters by  K Means Clustering</a:t>
            </a:r>
          </a:p>
          <a:p>
            <a:pPr marL="285750" indent="-285750">
              <a:buFont typeface="Arial" panose="020B0604020202020204" pitchFamily="34" charset="0"/>
              <a:buChar char="•"/>
            </a:pPr>
            <a:r>
              <a:rPr lang="en-US" b="1" dirty="0"/>
              <a:t>25% </a:t>
            </a:r>
            <a:r>
              <a:rPr lang="en-US" dirty="0"/>
              <a:t>of insurance sales in Bihar is of </a:t>
            </a:r>
            <a:r>
              <a:rPr lang="en-US" b="1" dirty="0"/>
              <a:t>SPLENDOR  + BS6-I3S DRS </a:t>
            </a:r>
            <a:r>
              <a:rPr lang="en-US" dirty="0"/>
              <a:t>with only 9% renewal </a:t>
            </a:r>
          </a:p>
          <a:p>
            <a:pPr marL="285750" indent="-285750">
              <a:buFont typeface="Arial" panose="020B0604020202020204" pitchFamily="34" charset="0"/>
              <a:buChar char="•"/>
            </a:pPr>
            <a:r>
              <a:rPr lang="en-US" b="1" dirty="0"/>
              <a:t>33% </a:t>
            </a:r>
            <a:r>
              <a:rPr lang="en-US" dirty="0"/>
              <a:t>of insurance sales of Madhya Pradesh is </a:t>
            </a:r>
            <a:r>
              <a:rPr lang="en-US" b="1" dirty="0"/>
              <a:t>HF DELUXE-BS-6</a:t>
            </a:r>
          </a:p>
          <a:p>
            <a:pPr marL="285750" indent="-285750">
              <a:buFont typeface="Arial" panose="020B0604020202020204" pitchFamily="34" charset="0"/>
              <a:buChar char="•"/>
            </a:pPr>
            <a:r>
              <a:rPr lang="en-US" b="1" dirty="0"/>
              <a:t>50% </a:t>
            </a:r>
            <a:r>
              <a:rPr lang="en-US" dirty="0"/>
              <a:t>of UP uses the top 4 Models i.e. </a:t>
            </a:r>
            <a:r>
              <a:rPr lang="en-US" b="1" dirty="0"/>
              <a:t>SPLENDOR  + BS6-I3S DRS, HF DELUXE-BS-6, HF DELUXE-BS-6, SUPER SPL BS6</a:t>
            </a:r>
          </a:p>
        </p:txBody>
      </p:sp>
    </p:spTree>
    <p:extLst>
      <p:ext uri="{BB962C8B-B14F-4D97-AF65-F5344CB8AC3E}">
        <p14:creationId xmlns:p14="http://schemas.microsoft.com/office/powerpoint/2010/main" val="18443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9" name="Google Shape;389;p42">
            <a:extLst>
              <a:ext uri="{FF2B5EF4-FFF2-40B4-BE49-F238E27FC236}">
                <a16:creationId xmlns:a16="http://schemas.microsoft.com/office/drawing/2014/main" id="{FEC06B9D-DCA2-601C-5F80-F1F1EC61F4D4}"/>
              </a:ext>
            </a:extLst>
          </p:cNvPr>
          <p:cNvSpPr txBox="1">
            <a:spLocks noGrp="1"/>
          </p:cNvSpPr>
          <p:nvPr>
            <p:ph type="title"/>
          </p:nvPr>
        </p:nvSpPr>
        <p:spPr>
          <a:xfrm>
            <a:off x="177963" y="0"/>
            <a:ext cx="8385591" cy="879100"/>
          </a:xfrm>
          <a:prstGeom prst="rect">
            <a:avLst/>
          </a:prstGeom>
        </p:spPr>
        <p:txBody>
          <a:bodyPr spcFirstLastPara="1" wrap="square" lIns="91425" tIns="91425" rIns="91425" bIns="91425" anchor="t" anchorCtr="0">
            <a:noAutofit/>
          </a:bodyPr>
          <a:lstStyle/>
          <a:p>
            <a:r>
              <a:rPr lang="en-IN" sz="2800" dirty="0"/>
              <a:t>Data Pipeline Creation with </a:t>
            </a:r>
            <a:r>
              <a:rPr lang="en-IN" sz="2800" dirty="0" err="1"/>
              <a:t>XGBoost</a:t>
            </a:r>
            <a:r>
              <a:rPr lang="en-IN" sz="2800" dirty="0"/>
              <a:t> Library</a:t>
            </a:r>
            <a:endParaRPr lang="en-IN" sz="4400" b="1" dirty="0">
              <a:solidFill>
                <a:schemeClr val="tx1"/>
              </a:solidFill>
            </a:endParaRPr>
          </a:p>
        </p:txBody>
      </p:sp>
      <p:pic>
        <p:nvPicPr>
          <p:cNvPr id="3" name="Picture 3" descr="A screenshot of a computer&#10;&#10;Description automatically generated">
            <a:extLst>
              <a:ext uri="{FF2B5EF4-FFF2-40B4-BE49-F238E27FC236}">
                <a16:creationId xmlns:a16="http://schemas.microsoft.com/office/drawing/2014/main" id="{5817E079-449A-09D6-7A39-2930FFCB22E6}"/>
              </a:ext>
            </a:extLst>
          </p:cNvPr>
          <p:cNvPicPr>
            <a:picLocks noChangeAspect="1"/>
          </p:cNvPicPr>
          <p:nvPr/>
        </p:nvPicPr>
        <p:blipFill rotWithShape="1">
          <a:blip r:embed="rId3"/>
          <a:srcRect t="8610" r="2357" b="22449"/>
          <a:stretch/>
        </p:blipFill>
        <p:spPr>
          <a:xfrm>
            <a:off x="5027877" y="879100"/>
            <a:ext cx="3938159" cy="1792540"/>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89F0A7C9-6A31-1646-15A4-8C213E484034}"/>
              </a:ext>
            </a:extLst>
          </p:cNvPr>
          <p:cNvPicPr>
            <a:picLocks noChangeAspect="1"/>
          </p:cNvPicPr>
          <p:nvPr/>
        </p:nvPicPr>
        <p:blipFill rotWithShape="1">
          <a:blip r:embed="rId4"/>
          <a:srcRect t="8609" r="231" b="32235"/>
          <a:stretch/>
        </p:blipFill>
        <p:spPr>
          <a:xfrm>
            <a:off x="177963" y="879100"/>
            <a:ext cx="4645617" cy="1792540"/>
          </a:xfrm>
          <a:prstGeom prst="rect">
            <a:avLst/>
          </a:prstGeom>
        </p:spPr>
      </p:pic>
      <p:sp>
        <p:nvSpPr>
          <p:cNvPr id="5" name="TextBox 4">
            <a:extLst>
              <a:ext uri="{FF2B5EF4-FFF2-40B4-BE49-F238E27FC236}">
                <a16:creationId xmlns:a16="http://schemas.microsoft.com/office/drawing/2014/main" id="{59044E5D-7323-76B8-738D-1171DB6A68A2}"/>
              </a:ext>
            </a:extLst>
          </p:cNvPr>
          <p:cNvSpPr txBox="1"/>
          <p:nvPr/>
        </p:nvSpPr>
        <p:spPr>
          <a:xfrm>
            <a:off x="302150" y="2846567"/>
            <a:ext cx="4521430" cy="738664"/>
          </a:xfrm>
          <a:prstGeom prst="rect">
            <a:avLst/>
          </a:prstGeom>
          <a:noFill/>
        </p:spPr>
        <p:txBody>
          <a:bodyPr wrap="square" rtlCol="0">
            <a:spAutoFit/>
          </a:bodyPr>
          <a:lstStyle/>
          <a:p>
            <a:r>
              <a:rPr lang="en-IN" dirty="0"/>
              <a:t>- Data pipeline creation using </a:t>
            </a:r>
            <a:r>
              <a:rPr lang="en-IN" dirty="0" err="1"/>
              <a:t>XGBoost</a:t>
            </a:r>
            <a:r>
              <a:rPr lang="en-IN" dirty="0"/>
              <a:t> library.</a:t>
            </a:r>
            <a:br>
              <a:rPr lang="en-IN" dirty="0"/>
            </a:br>
            <a:r>
              <a:rPr lang="en-IN" dirty="0"/>
              <a:t>- Execution of four models and recording their accuracy.</a:t>
            </a:r>
            <a:endParaRPr lang="en-US" dirty="0"/>
          </a:p>
        </p:txBody>
      </p:sp>
      <p:sp>
        <p:nvSpPr>
          <p:cNvPr id="6" name="TextBox 5">
            <a:extLst>
              <a:ext uri="{FF2B5EF4-FFF2-40B4-BE49-F238E27FC236}">
                <a16:creationId xmlns:a16="http://schemas.microsoft.com/office/drawing/2014/main" id="{1E19C158-7BAA-8850-502D-752EDDE80D8A}"/>
              </a:ext>
            </a:extLst>
          </p:cNvPr>
          <p:cNvSpPr txBox="1"/>
          <p:nvPr/>
        </p:nvSpPr>
        <p:spPr>
          <a:xfrm>
            <a:off x="4823580" y="2949934"/>
            <a:ext cx="3962611" cy="2031325"/>
          </a:xfrm>
          <a:prstGeom prst="rect">
            <a:avLst/>
          </a:prstGeom>
          <a:noFill/>
        </p:spPr>
        <p:txBody>
          <a:bodyPr wrap="square" rtlCol="0">
            <a:spAutoFit/>
          </a:bodyPr>
          <a:lstStyle/>
          <a:p>
            <a:r>
              <a:rPr lang="en-IN" dirty="0"/>
              <a:t>Model Evaluation:</a:t>
            </a:r>
            <a:br>
              <a:rPr lang="en-IN" dirty="0"/>
            </a:br>
            <a:r>
              <a:rPr lang="en-IN" dirty="0"/>
              <a:t>- Logistic Regression:</a:t>
            </a:r>
            <a:br>
              <a:rPr lang="en-IN" dirty="0"/>
            </a:br>
            <a:r>
              <a:rPr lang="en-IN" dirty="0"/>
              <a:t>	- Accuracy: 0.88 (highest accuracy).</a:t>
            </a:r>
            <a:br>
              <a:rPr lang="en-IN" dirty="0"/>
            </a:br>
            <a:r>
              <a:rPr lang="en-IN" dirty="0"/>
              <a:t>- K-Nearest </a:t>
            </a:r>
            <a:r>
              <a:rPr lang="en-IN" dirty="0" err="1"/>
              <a:t>Neighbors</a:t>
            </a:r>
            <a:r>
              <a:rPr lang="en-IN" dirty="0"/>
              <a:t> (KNN):</a:t>
            </a:r>
          </a:p>
          <a:p>
            <a:r>
              <a:rPr lang="en-IN" dirty="0"/>
              <a:t>	- Accuracy: 0.87.</a:t>
            </a:r>
            <a:br>
              <a:rPr lang="en-IN" dirty="0"/>
            </a:br>
            <a:r>
              <a:rPr lang="en-IN" dirty="0"/>
              <a:t>- Decision Tree:</a:t>
            </a:r>
            <a:br>
              <a:rPr lang="en-IN" dirty="0"/>
            </a:br>
            <a:r>
              <a:rPr lang="en-IN" dirty="0"/>
              <a:t>	- Accuracy: 0.79.</a:t>
            </a:r>
            <a:br>
              <a:rPr lang="en-IN" dirty="0"/>
            </a:br>
            <a:r>
              <a:rPr lang="en-IN" dirty="0"/>
              <a:t>- Gaussian Naive Bayes (NB):</a:t>
            </a:r>
            <a:br>
              <a:rPr lang="en-IN" dirty="0"/>
            </a:br>
            <a:r>
              <a:rPr lang="en-IN" dirty="0"/>
              <a:t>	- Accuracy: 0.85.</a:t>
            </a:r>
            <a:endParaRPr lang="en-US" dirty="0"/>
          </a:p>
        </p:txBody>
      </p:sp>
    </p:spTree>
    <p:extLst>
      <p:ext uri="{BB962C8B-B14F-4D97-AF65-F5344CB8AC3E}">
        <p14:creationId xmlns:p14="http://schemas.microsoft.com/office/powerpoint/2010/main" val="2679771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169A-5BB6-B588-AD26-6BB3E8B61CF8}"/>
              </a:ext>
            </a:extLst>
          </p:cNvPr>
          <p:cNvSpPr>
            <a:spLocks noGrp="1"/>
          </p:cNvSpPr>
          <p:nvPr>
            <p:ph type="title"/>
          </p:nvPr>
        </p:nvSpPr>
        <p:spPr>
          <a:xfrm>
            <a:off x="497364" y="81776"/>
            <a:ext cx="7704000" cy="572700"/>
          </a:xfrm>
        </p:spPr>
        <p:txBody>
          <a:bodyPr/>
          <a:lstStyle/>
          <a:p>
            <a:endParaRPr lang="en-US"/>
          </a:p>
        </p:txBody>
      </p:sp>
      <p:pic>
        <p:nvPicPr>
          <p:cNvPr id="3" name="Picture 2" descr="A picture containing text, screenshot, diagram, display&#10;&#10;Description automatically generated">
            <a:extLst>
              <a:ext uri="{FF2B5EF4-FFF2-40B4-BE49-F238E27FC236}">
                <a16:creationId xmlns:a16="http://schemas.microsoft.com/office/drawing/2014/main" id="{47AA2648-A9B1-B54C-4CF1-33B2618BB914}"/>
              </a:ext>
            </a:extLst>
          </p:cNvPr>
          <p:cNvPicPr>
            <a:picLocks noChangeAspect="1"/>
          </p:cNvPicPr>
          <p:nvPr/>
        </p:nvPicPr>
        <p:blipFill>
          <a:blip r:embed="rId2"/>
          <a:stretch>
            <a:fillRect/>
          </a:stretch>
        </p:blipFill>
        <p:spPr>
          <a:xfrm>
            <a:off x="497363" y="773744"/>
            <a:ext cx="4009173" cy="2875905"/>
          </a:xfrm>
          <a:prstGeom prst="rect">
            <a:avLst/>
          </a:prstGeom>
        </p:spPr>
      </p:pic>
      <p:sp>
        <p:nvSpPr>
          <p:cNvPr id="4" name="TextBox 3">
            <a:extLst>
              <a:ext uri="{FF2B5EF4-FFF2-40B4-BE49-F238E27FC236}">
                <a16:creationId xmlns:a16="http://schemas.microsoft.com/office/drawing/2014/main" id="{F79F6993-2A6A-94D3-CFF0-E560AE5FEEC3}"/>
              </a:ext>
            </a:extLst>
          </p:cNvPr>
          <p:cNvSpPr txBox="1"/>
          <p:nvPr/>
        </p:nvSpPr>
        <p:spPr>
          <a:xfrm>
            <a:off x="4637467" y="773744"/>
            <a:ext cx="4355458" cy="3108543"/>
          </a:xfrm>
          <a:prstGeom prst="rect">
            <a:avLst/>
          </a:prstGeom>
          <a:noFill/>
        </p:spPr>
        <p:txBody>
          <a:bodyPr wrap="square" rtlCol="0">
            <a:spAutoFit/>
          </a:bodyPr>
          <a:lstStyle/>
          <a:p>
            <a:pPr marL="285750" indent="-285750">
              <a:buFontTx/>
              <a:buChar char="-"/>
            </a:pPr>
            <a:r>
              <a:rPr lang="en-IN" dirty="0"/>
              <a:t>Logistic Regression achieved the highest accuracy of 0.88.</a:t>
            </a:r>
          </a:p>
          <a:p>
            <a:pPr marL="285750" indent="-285750">
              <a:buFontTx/>
              <a:buChar char="-"/>
            </a:pPr>
            <a:r>
              <a:rPr lang="en-IN" dirty="0"/>
              <a:t>KNN performed well with an accuracy of 0.87.</a:t>
            </a:r>
          </a:p>
          <a:p>
            <a:pPr marL="285750" indent="-285750">
              <a:buFontTx/>
              <a:buChar char="-"/>
            </a:pPr>
            <a:r>
              <a:rPr lang="en-IN" dirty="0"/>
              <a:t>Decision Tree yielded an accuracy of 0.79.</a:t>
            </a:r>
          </a:p>
          <a:p>
            <a:pPr marL="285750" indent="-285750">
              <a:buFontTx/>
              <a:buChar char="-"/>
            </a:pPr>
            <a:r>
              <a:rPr lang="en-IN" dirty="0"/>
              <a:t>Gaussian NB achieved an accuracy of 0.85.</a:t>
            </a:r>
          </a:p>
          <a:p>
            <a:pPr marL="285750" indent="-285750">
              <a:buFontTx/>
              <a:buChar char="-"/>
            </a:pPr>
            <a:endParaRPr lang="en-IN" dirty="0"/>
          </a:p>
          <a:p>
            <a:r>
              <a:rPr lang="en-IN" b="1" dirty="0"/>
              <a:t>Key Takeaways:</a:t>
            </a:r>
          </a:p>
          <a:p>
            <a:pPr marL="285750" lvl="8" indent="-285750">
              <a:buFont typeface="Arial" panose="020B0604020202020204" pitchFamily="34" charset="0"/>
              <a:buChar char="•"/>
            </a:pPr>
            <a:r>
              <a:rPr lang="en-IN" dirty="0"/>
              <a:t>Logistic Regression is the most accurate model for this dataset.</a:t>
            </a:r>
          </a:p>
          <a:p>
            <a:pPr marL="285750" lvl="8" indent="-285750">
              <a:buFont typeface="Arial" panose="020B0604020202020204" pitchFamily="34" charset="0"/>
              <a:buChar char="•"/>
            </a:pPr>
            <a:r>
              <a:rPr lang="en-IN" dirty="0"/>
              <a:t>KNN also performs well as a reliable alternative.</a:t>
            </a:r>
          </a:p>
          <a:p>
            <a:pPr marL="285750" lvl="8" indent="-285750">
              <a:buFont typeface="Arial" panose="020B0604020202020204" pitchFamily="34" charset="0"/>
              <a:buChar char="•"/>
            </a:pPr>
            <a:r>
              <a:rPr lang="en-IN" dirty="0"/>
              <a:t>Decision Tree and Gaussian NB provide lower accuracy but may have other benefits or use cases.</a:t>
            </a:r>
          </a:p>
          <a:p>
            <a:pPr marL="285750" indent="-285750">
              <a:buFontTx/>
              <a:buChar char="-"/>
            </a:pPr>
            <a:endParaRPr lang="en-US" dirty="0"/>
          </a:p>
        </p:txBody>
      </p:sp>
    </p:spTree>
    <p:extLst>
      <p:ext uri="{BB962C8B-B14F-4D97-AF65-F5344CB8AC3E}">
        <p14:creationId xmlns:p14="http://schemas.microsoft.com/office/powerpoint/2010/main" val="406218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9" name="Google Shape;389;p42"/>
          <p:cNvSpPr txBox="1">
            <a:spLocks noGrp="1"/>
          </p:cNvSpPr>
          <p:nvPr>
            <p:ph type="title"/>
          </p:nvPr>
        </p:nvSpPr>
        <p:spPr>
          <a:xfrm>
            <a:off x="457110" y="306400"/>
            <a:ext cx="7704000" cy="572700"/>
          </a:xfrm>
          <a:prstGeom prst="rect">
            <a:avLst/>
          </a:prstGeom>
        </p:spPr>
        <p:txBody>
          <a:bodyPr spcFirstLastPara="1" wrap="square" lIns="91425" tIns="91425" rIns="91425" bIns="91425" anchor="t" anchorCtr="0">
            <a:noAutofit/>
          </a:bodyPr>
          <a:lstStyle/>
          <a:p>
            <a:pPr marL="0" indent="0">
              <a:buNone/>
            </a:pPr>
            <a:r>
              <a:rPr lang="en-IN" sz="2800" b="1">
                <a:solidFill>
                  <a:schemeClr val="tx1"/>
                </a:solidFill>
              </a:rPr>
              <a:t>MODELLING TECHNIQUES</a:t>
            </a:r>
          </a:p>
        </p:txBody>
      </p:sp>
      <p:sp>
        <p:nvSpPr>
          <p:cNvPr id="18" name="TextBox 17">
            <a:extLst>
              <a:ext uri="{FF2B5EF4-FFF2-40B4-BE49-F238E27FC236}">
                <a16:creationId xmlns:a16="http://schemas.microsoft.com/office/drawing/2014/main" id="{E86F149C-3483-7021-A95D-5C1AE44178E3}"/>
              </a:ext>
            </a:extLst>
          </p:cNvPr>
          <p:cNvSpPr txBox="1"/>
          <p:nvPr/>
        </p:nvSpPr>
        <p:spPr>
          <a:xfrm>
            <a:off x="960030" y="1210570"/>
            <a:ext cx="7704000" cy="3323987"/>
          </a:xfrm>
          <a:prstGeom prst="rect">
            <a:avLst/>
          </a:prstGeom>
          <a:noFill/>
        </p:spPr>
        <p:txBody>
          <a:bodyPr wrap="square" lIns="91440" tIns="45720" rIns="91440" bIns="45720" rtlCol="0" anchor="t">
            <a:spAutoFit/>
          </a:bodyPr>
          <a:lstStyle/>
          <a:p>
            <a:pPr rtl="0"/>
            <a:r>
              <a:rPr lang="en-US" b="1"/>
              <a:t>Data Manipulation in Excel</a:t>
            </a:r>
            <a:r>
              <a:rPr lang="en-US"/>
              <a:t>:</a:t>
            </a:r>
          </a:p>
          <a:p>
            <a:pPr marL="285750" indent="-285750" rtl="0">
              <a:buFont typeface="Arial" panose="020B0604020202020204" pitchFamily="34" charset="0"/>
              <a:buChar char="•"/>
            </a:pPr>
            <a:r>
              <a:rPr lang="en-US"/>
              <a:t>Imported and merged data sets using V-lookup</a:t>
            </a:r>
          </a:p>
          <a:p>
            <a:pPr marL="285750" indent="-285750" rtl="0">
              <a:buFont typeface="Arial" panose="020B0604020202020204" pitchFamily="34" charset="0"/>
              <a:buChar char="•"/>
            </a:pPr>
            <a:r>
              <a:rPr lang="en-US"/>
              <a:t>Aligned data points to create a single data file</a:t>
            </a:r>
          </a:p>
          <a:p>
            <a:pPr rtl="0"/>
            <a:endParaRPr lang="en-US"/>
          </a:p>
          <a:p>
            <a:pPr rtl="0"/>
            <a:endParaRPr lang="en-US"/>
          </a:p>
          <a:p>
            <a:r>
              <a:rPr lang="en-US" b="1"/>
              <a:t>Exploratory Data Analysis (EDA) in Excel &amp; Python</a:t>
            </a:r>
            <a:r>
              <a:rPr lang="en-US"/>
              <a:t>:</a:t>
            </a:r>
          </a:p>
          <a:p>
            <a:pPr marL="285750" indent="-285750" rtl="0">
              <a:buFont typeface="Arial" panose="020B0604020202020204" pitchFamily="34" charset="0"/>
              <a:buChar char="•"/>
            </a:pPr>
            <a:r>
              <a:rPr lang="en-US"/>
              <a:t>Dropped unnecessary columns and sliced data</a:t>
            </a:r>
          </a:p>
          <a:p>
            <a:pPr marL="285750" indent="-285750" rtl="0">
              <a:buFont typeface="Arial" panose="020B0604020202020204" pitchFamily="34" charset="0"/>
              <a:buChar char="•"/>
            </a:pPr>
            <a:r>
              <a:rPr lang="en-US"/>
              <a:t>Prepared data for model creation</a:t>
            </a:r>
          </a:p>
          <a:p>
            <a:pPr rtl="0"/>
            <a:endParaRPr lang="en-US"/>
          </a:p>
          <a:p>
            <a:pPr rtl="0"/>
            <a:endParaRPr lang="en-US"/>
          </a:p>
          <a:p>
            <a:pPr rtl="0"/>
            <a:r>
              <a:rPr lang="en-US" b="1"/>
              <a:t>Model 1: Logistic Regression</a:t>
            </a:r>
            <a:r>
              <a:rPr lang="en-US"/>
              <a:t>:</a:t>
            </a:r>
          </a:p>
          <a:p>
            <a:pPr marL="285750" indent="-285750" rtl="0">
              <a:buFont typeface="Arial" panose="020B0604020202020204" pitchFamily="34" charset="0"/>
              <a:buChar char="•"/>
            </a:pPr>
            <a:r>
              <a:rPr lang="en-US"/>
              <a:t>Features (X) and renewal status (Y)</a:t>
            </a:r>
          </a:p>
          <a:p>
            <a:pPr marL="285750" indent="-285750" rtl="0">
              <a:buFont typeface="Arial" panose="020B0604020202020204" pitchFamily="34" charset="0"/>
              <a:buChar char="•"/>
            </a:pPr>
            <a:r>
              <a:rPr lang="en-US"/>
              <a:t>Split data into 80% training and 20% test sets</a:t>
            </a:r>
          </a:p>
          <a:p>
            <a:pPr marL="285750" indent="-285750" rtl="0">
              <a:buFont typeface="Arial" panose="020B0604020202020204" pitchFamily="34" charset="0"/>
              <a:buChar char="•"/>
            </a:pPr>
            <a:r>
              <a:rPr lang="en-US"/>
              <a:t>Achieved 87.7% accuracy</a:t>
            </a:r>
          </a:p>
          <a:p>
            <a:pPr marL="285750" indent="-285750" rtl="0">
              <a:buFont typeface="Arial" panose="020B0604020202020204" pitchFamily="34" charset="0"/>
              <a:buChar char="•"/>
            </a:pPr>
            <a:r>
              <a:rPr lang="en-US"/>
              <a:t>Mean Squared Error = 0.123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9" name="Google Shape;389;p42"/>
          <p:cNvSpPr txBox="1">
            <a:spLocks noGrp="1"/>
          </p:cNvSpPr>
          <p:nvPr>
            <p:ph type="title"/>
          </p:nvPr>
        </p:nvSpPr>
        <p:spPr>
          <a:xfrm>
            <a:off x="457110" y="306400"/>
            <a:ext cx="7704000" cy="572700"/>
          </a:xfrm>
          <a:prstGeom prst="rect">
            <a:avLst/>
          </a:prstGeom>
        </p:spPr>
        <p:txBody>
          <a:bodyPr spcFirstLastPara="1" wrap="square" lIns="91425" tIns="91425" rIns="91425" bIns="91425" anchor="t" anchorCtr="0">
            <a:noAutofit/>
          </a:bodyPr>
          <a:lstStyle/>
          <a:p>
            <a:pPr marL="0" indent="0">
              <a:buNone/>
            </a:pPr>
            <a:r>
              <a:rPr lang="en-IN" sz="2800" b="1">
                <a:solidFill>
                  <a:schemeClr val="tx1"/>
                </a:solidFill>
              </a:rPr>
              <a:t>MODELLING TECHNIQUES</a:t>
            </a:r>
          </a:p>
        </p:txBody>
      </p:sp>
      <p:sp>
        <p:nvSpPr>
          <p:cNvPr id="18" name="TextBox 17">
            <a:extLst>
              <a:ext uri="{FF2B5EF4-FFF2-40B4-BE49-F238E27FC236}">
                <a16:creationId xmlns:a16="http://schemas.microsoft.com/office/drawing/2014/main" id="{E86F149C-3483-7021-A95D-5C1AE44178E3}"/>
              </a:ext>
            </a:extLst>
          </p:cNvPr>
          <p:cNvSpPr txBox="1"/>
          <p:nvPr/>
        </p:nvSpPr>
        <p:spPr>
          <a:xfrm>
            <a:off x="971460" y="1370082"/>
            <a:ext cx="7704000" cy="2893100"/>
          </a:xfrm>
          <a:prstGeom prst="rect">
            <a:avLst/>
          </a:prstGeom>
          <a:noFill/>
        </p:spPr>
        <p:txBody>
          <a:bodyPr wrap="square" rtlCol="0">
            <a:spAutoFit/>
          </a:bodyPr>
          <a:lstStyle/>
          <a:p>
            <a:pPr rtl="0"/>
            <a:r>
              <a:rPr lang="en-US" b="1"/>
              <a:t>Model 2: Deep Learning with TensorFlow and </a:t>
            </a:r>
            <a:r>
              <a:rPr lang="en-US" b="1" err="1"/>
              <a:t>Keras</a:t>
            </a:r>
            <a:r>
              <a:rPr lang="en-US" b="1"/>
              <a:t>:</a:t>
            </a:r>
          </a:p>
          <a:p>
            <a:pPr marL="285750" indent="-285750" rtl="0">
              <a:buFont typeface="Arial" panose="020B0604020202020204" pitchFamily="34" charset="0"/>
              <a:buChar char="•"/>
            </a:pPr>
            <a:r>
              <a:rPr lang="en-US"/>
              <a:t>Sequential model with 3 dense layers</a:t>
            </a:r>
          </a:p>
          <a:p>
            <a:pPr marL="285750" indent="-285750" rtl="0">
              <a:buFont typeface="Arial" panose="020B0604020202020204" pitchFamily="34" charset="0"/>
              <a:buChar char="•"/>
            </a:pPr>
            <a:r>
              <a:rPr lang="en-US"/>
              <a:t>Layer details: 24, 16, and 1 neurons respectively</a:t>
            </a:r>
          </a:p>
          <a:p>
            <a:pPr marL="285750" indent="-285750" rtl="0">
              <a:buFont typeface="Arial" panose="020B0604020202020204" pitchFamily="34" charset="0"/>
              <a:buChar char="•"/>
            </a:pPr>
            <a:r>
              <a:rPr lang="en-US"/>
              <a:t>Used </a:t>
            </a:r>
            <a:r>
              <a:rPr lang="en-US" err="1"/>
              <a:t>ReLU</a:t>
            </a:r>
            <a:r>
              <a:rPr lang="en-US"/>
              <a:t> and sigmoid activation functions</a:t>
            </a:r>
          </a:p>
          <a:p>
            <a:pPr marL="285750" indent="-285750" rtl="0">
              <a:buFont typeface="Arial" panose="020B0604020202020204" pitchFamily="34" charset="0"/>
              <a:buChar char="•"/>
            </a:pPr>
            <a:r>
              <a:rPr lang="en-US"/>
              <a:t>849 trainable parameters (432 in 1st layer, 400 in 2nd, and 17 in the last)</a:t>
            </a:r>
          </a:p>
          <a:p>
            <a:pPr marL="285750" indent="-285750" rtl="0">
              <a:buFont typeface="Arial" panose="020B0604020202020204" pitchFamily="34" charset="0"/>
              <a:buChar char="•"/>
            </a:pPr>
            <a:r>
              <a:rPr lang="en-US"/>
              <a:t>Compiled model with 0.05 learning rate and achieved 87.7% accuracy</a:t>
            </a:r>
          </a:p>
          <a:p>
            <a:pPr rtl="0"/>
            <a:endParaRPr lang="en-US"/>
          </a:p>
          <a:p>
            <a:pPr rtl="0"/>
            <a:endParaRPr lang="en-US"/>
          </a:p>
          <a:p>
            <a:pPr rtl="0"/>
            <a:endParaRPr lang="en-US"/>
          </a:p>
          <a:p>
            <a:pPr rtl="0"/>
            <a:r>
              <a:rPr lang="en-US" b="1"/>
              <a:t>Prediction and Data Storage:</a:t>
            </a:r>
          </a:p>
          <a:p>
            <a:pPr marL="285750" indent="-285750" rtl="0">
              <a:buFont typeface="Arial" panose="020B0604020202020204" pitchFamily="34" charset="0"/>
              <a:buChar char="•"/>
            </a:pPr>
            <a:r>
              <a:rPr lang="en-US"/>
              <a:t>Combined predicted results with engine numbers</a:t>
            </a:r>
          </a:p>
          <a:p>
            <a:pPr marL="285750" indent="-285750" rtl="0">
              <a:buFont typeface="Arial" panose="020B0604020202020204" pitchFamily="34" charset="0"/>
              <a:buChar char="•"/>
            </a:pPr>
            <a:r>
              <a:rPr lang="en-US"/>
              <a:t>Stored data in Google Cloud Platform's Data Lake (</a:t>
            </a:r>
            <a:r>
              <a:rPr lang="en-US" err="1"/>
              <a:t>BigQuery</a:t>
            </a:r>
            <a:r>
              <a:rPr lang="en-US"/>
              <a:t>)</a:t>
            </a:r>
          </a:p>
          <a:p>
            <a:pPr marL="285750" indent="-285750" rtl="0">
              <a:buFont typeface="Arial" panose="020B0604020202020204" pitchFamily="34" charset="0"/>
              <a:buChar char="•"/>
            </a:pPr>
            <a:r>
              <a:rPr lang="en-US"/>
              <a:t>Alternative: Pushed data to Google Sheets for visualization</a:t>
            </a:r>
          </a:p>
        </p:txBody>
      </p:sp>
    </p:spTree>
    <p:extLst>
      <p:ext uri="{BB962C8B-B14F-4D97-AF65-F5344CB8AC3E}">
        <p14:creationId xmlns:p14="http://schemas.microsoft.com/office/powerpoint/2010/main" val="2943752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6" name="Picture 5" descr="A picture containing text, screenshot, diagram, font&#10;&#10;Description automatically generated">
            <a:extLst>
              <a:ext uri="{FF2B5EF4-FFF2-40B4-BE49-F238E27FC236}">
                <a16:creationId xmlns:a16="http://schemas.microsoft.com/office/drawing/2014/main" id="{170950D0-945C-9593-6DE8-7F4BA746E81F}"/>
              </a:ext>
            </a:extLst>
          </p:cNvPr>
          <p:cNvPicPr>
            <a:picLocks noChangeAspect="1"/>
          </p:cNvPicPr>
          <p:nvPr/>
        </p:nvPicPr>
        <p:blipFill>
          <a:blip r:embed="rId3"/>
          <a:stretch>
            <a:fillRect/>
          </a:stretch>
        </p:blipFill>
        <p:spPr>
          <a:xfrm>
            <a:off x="4030170" y="937003"/>
            <a:ext cx="4614978" cy="3576811"/>
          </a:xfrm>
          <a:prstGeom prst="rect">
            <a:avLst/>
          </a:prstGeom>
        </p:spPr>
      </p:pic>
      <p:pic>
        <p:nvPicPr>
          <p:cNvPr id="8" name="Picture 7" descr="A picture containing text, screenshot, font, number&#10;&#10;Description automatically generated">
            <a:extLst>
              <a:ext uri="{FF2B5EF4-FFF2-40B4-BE49-F238E27FC236}">
                <a16:creationId xmlns:a16="http://schemas.microsoft.com/office/drawing/2014/main" id="{4722006B-7B2F-80B4-22E4-5F237C334D37}"/>
              </a:ext>
            </a:extLst>
          </p:cNvPr>
          <p:cNvPicPr>
            <a:picLocks noChangeAspect="1"/>
          </p:cNvPicPr>
          <p:nvPr/>
        </p:nvPicPr>
        <p:blipFill>
          <a:blip r:embed="rId4"/>
          <a:stretch>
            <a:fillRect/>
          </a:stretch>
        </p:blipFill>
        <p:spPr>
          <a:xfrm>
            <a:off x="789708" y="928690"/>
            <a:ext cx="2684058" cy="3540858"/>
          </a:xfrm>
          <a:prstGeom prst="rect">
            <a:avLst/>
          </a:prstGeom>
        </p:spPr>
      </p:pic>
      <p:sp>
        <p:nvSpPr>
          <p:cNvPr id="9" name="Google Shape;389;p42">
            <a:extLst>
              <a:ext uri="{FF2B5EF4-FFF2-40B4-BE49-F238E27FC236}">
                <a16:creationId xmlns:a16="http://schemas.microsoft.com/office/drawing/2014/main" id="{FEC06B9D-DCA2-601C-5F80-F1F1EC61F4D4}"/>
              </a:ext>
            </a:extLst>
          </p:cNvPr>
          <p:cNvSpPr txBox="1">
            <a:spLocks noGrp="1"/>
          </p:cNvSpPr>
          <p:nvPr>
            <p:ph type="title"/>
          </p:nvPr>
        </p:nvSpPr>
        <p:spPr>
          <a:xfrm>
            <a:off x="457110" y="306400"/>
            <a:ext cx="7704000" cy="572700"/>
          </a:xfrm>
          <a:prstGeom prst="rect">
            <a:avLst/>
          </a:prstGeom>
        </p:spPr>
        <p:txBody>
          <a:bodyPr spcFirstLastPara="1" wrap="square" lIns="91425" tIns="91425" rIns="91425" bIns="91425" anchor="t" anchorCtr="0">
            <a:noAutofit/>
          </a:bodyPr>
          <a:lstStyle/>
          <a:p>
            <a:pPr marL="0" indent="0">
              <a:buNone/>
            </a:pPr>
            <a:r>
              <a:rPr lang="en-IN" sz="2800" b="1" dirty="0">
                <a:solidFill>
                  <a:schemeClr val="tx1"/>
                </a:solidFill>
              </a:rPr>
              <a:t>MODELLING TECHNIQUES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9" name="Google Shape;389;p42"/>
          <p:cNvSpPr txBox="1">
            <a:spLocks noGrp="1"/>
          </p:cNvSpPr>
          <p:nvPr>
            <p:ph type="title"/>
          </p:nvPr>
        </p:nvSpPr>
        <p:spPr>
          <a:xfrm>
            <a:off x="457110" y="306400"/>
            <a:ext cx="7704000" cy="572700"/>
          </a:xfrm>
          <a:prstGeom prst="rect">
            <a:avLst/>
          </a:prstGeom>
        </p:spPr>
        <p:txBody>
          <a:bodyPr spcFirstLastPara="1" wrap="square" lIns="91425" tIns="91425" rIns="91425" bIns="91425" anchor="t" anchorCtr="0">
            <a:noAutofit/>
          </a:bodyPr>
          <a:lstStyle/>
          <a:p>
            <a:pPr marL="0" indent="0">
              <a:buNone/>
            </a:pPr>
            <a:r>
              <a:rPr lang="en-IN" sz="2800" b="1">
                <a:solidFill>
                  <a:schemeClr val="tx1"/>
                </a:solidFill>
              </a:rPr>
              <a:t>MODELLING TECHNIQUES</a:t>
            </a:r>
          </a:p>
        </p:txBody>
      </p:sp>
      <p:sp>
        <p:nvSpPr>
          <p:cNvPr id="18" name="TextBox 17">
            <a:extLst>
              <a:ext uri="{FF2B5EF4-FFF2-40B4-BE49-F238E27FC236}">
                <a16:creationId xmlns:a16="http://schemas.microsoft.com/office/drawing/2014/main" id="{E86F149C-3483-7021-A95D-5C1AE44178E3}"/>
              </a:ext>
            </a:extLst>
          </p:cNvPr>
          <p:cNvSpPr txBox="1"/>
          <p:nvPr/>
        </p:nvSpPr>
        <p:spPr>
          <a:xfrm>
            <a:off x="1074330" y="1658957"/>
            <a:ext cx="7704000" cy="2246769"/>
          </a:xfrm>
          <a:prstGeom prst="rect">
            <a:avLst/>
          </a:prstGeom>
          <a:noFill/>
        </p:spPr>
        <p:txBody>
          <a:bodyPr wrap="square" rtlCol="0">
            <a:spAutoFit/>
          </a:bodyPr>
          <a:lstStyle/>
          <a:p>
            <a:pPr rtl="0"/>
            <a:r>
              <a:rPr lang="en-IN" b="1"/>
              <a:t>Data Visualization:</a:t>
            </a:r>
          </a:p>
          <a:p>
            <a:pPr marL="285750" indent="-285750" rtl="0">
              <a:buFont typeface="Arial" panose="020B0604020202020204" pitchFamily="34" charset="0"/>
              <a:buChar char="•"/>
            </a:pPr>
            <a:r>
              <a:rPr lang="en-IN"/>
              <a:t>Utilize data in </a:t>
            </a:r>
            <a:r>
              <a:rPr lang="en-IN" err="1"/>
              <a:t>BigQuery</a:t>
            </a:r>
            <a:r>
              <a:rPr lang="en-IN"/>
              <a:t> or Google Sheets</a:t>
            </a:r>
          </a:p>
          <a:p>
            <a:pPr marL="285750" indent="-285750" rtl="0">
              <a:buFont typeface="Arial" panose="020B0604020202020204" pitchFamily="34" charset="0"/>
              <a:buChar char="•"/>
            </a:pPr>
            <a:r>
              <a:rPr lang="en-IN"/>
              <a:t>Enable visualization using tools like Tableau, Power BI, Google Data Studio, etc</a:t>
            </a:r>
          </a:p>
          <a:p>
            <a:pPr rtl="0"/>
            <a:endParaRPr lang="en-IN"/>
          </a:p>
          <a:p>
            <a:pPr rtl="0"/>
            <a:endParaRPr lang="en-IN"/>
          </a:p>
          <a:p>
            <a:pPr rtl="0"/>
            <a:endParaRPr lang="en-IN"/>
          </a:p>
          <a:p>
            <a:pPr rtl="0"/>
            <a:r>
              <a:rPr lang="en-IN" b="1"/>
              <a:t>Benefits:</a:t>
            </a:r>
          </a:p>
          <a:p>
            <a:pPr marL="285750" indent="-285750" rtl="0">
              <a:buFont typeface="Arial" panose="020B0604020202020204" pitchFamily="34" charset="0"/>
              <a:buChar char="•"/>
            </a:pPr>
            <a:r>
              <a:rPr lang="en-IN"/>
              <a:t>Centralized data storage and retrieval</a:t>
            </a:r>
          </a:p>
          <a:p>
            <a:pPr marL="285750" indent="-285750" rtl="0">
              <a:buFont typeface="Arial" panose="020B0604020202020204" pitchFamily="34" charset="0"/>
              <a:buChar char="•"/>
            </a:pPr>
            <a:r>
              <a:rPr lang="en-IN"/>
              <a:t>Flexibility in choosing visualization tools</a:t>
            </a:r>
          </a:p>
          <a:p>
            <a:pPr marL="285750" indent="-285750" rtl="0">
              <a:buFont typeface="Arial" panose="020B0604020202020204" pitchFamily="34" charset="0"/>
              <a:buChar char="•"/>
            </a:pPr>
            <a:r>
              <a:rPr lang="en-IN"/>
              <a:t>Enhanced decision-making through visual representations</a:t>
            </a:r>
            <a:endParaRPr lang="en-US"/>
          </a:p>
        </p:txBody>
      </p:sp>
    </p:spTree>
    <p:extLst>
      <p:ext uri="{BB962C8B-B14F-4D97-AF65-F5344CB8AC3E}">
        <p14:creationId xmlns:p14="http://schemas.microsoft.com/office/powerpoint/2010/main" val="46325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CONTENTS</a:t>
            </a:r>
          </a:p>
        </p:txBody>
      </p:sp>
      <p:sp>
        <p:nvSpPr>
          <p:cNvPr id="245" name="Google Shape;245;p35"/>
          <p:cNvSpPr txBox="1"/>
          <p:nvPr/>
        </p:nvSpPr>
        <p:spPr>
          <a:xfrm>
            <a:off x="720025" y="4197900"/>
            <a:ext cx="3813000" cy="39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a:solidFill>
                <a:schemeClr val="dk1"/>
              </a:solidFill>
              <a:latin typeface="Poppins"/>
              <a:ea typeface="Poppins"/>
              <a:cs typeface="Poppins"/>
              <a:sym typeface="Poppins"/>
            </a:endParaRPr>
          </a:p>
        </p:txBody>
      </p:sp>
      <p:graphicFrame>
        <p:nvGraphicFramePr>
          <p:cNvPr id="2" name="TextBox 6">
            <a:extLst>
              <a:ext uri="{FF2B5EF4-FFF2-40B4-BE49-F238E27FC236}">
                <a16:creationId xmlns:a16="http://schemas.microsoft.com/office/drawing/2014/main" id="{2DB52BB3-85D2-034E-4920-DA4ED32CAB8A}"/>
              </a:ext>
            </a:extLst>
          </p:cNvPr>
          <p:cNvGraphicFramePr/>
          <p:nvPr>
            <p:extLst>
              <p:ext uri="{D42A27DB-BD31-4B8C-83A1-F6EECF244321}">
                <p14:modId xmlns:p14="http://schemas.microsoft.com/office/powerpoint/2010/main" val="706081348"/>
              </p:ext>
            </p:extLst>
          </p:nvPr>
        </p:nvGraphicFramePr>
        <p:xfrm>
          <a:off x="1627098" y="1123472"/>
          <a:ext cx="5889804" cy="3074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7F84D00-F591-6C7F-3E57-96469A61D97A}"/>
              </a:ext>
            </a:extLst>
          </p:cNvPr>
          <p:cNvPicPr>
            <a:picLocks noChangeAspect="1"/>
          </p:cNvPicPr>
          <p:nvPr/>
        </p:nvPicPr>
        <p:blipFill>
          <a:blip r:embed="rId3"/>
          <a:stretch>
            <a:fillRect/>
          </a:stretch>
        </p:blipFill>
        <p:spPr>
          <a:xfrm>
            <a:off x="0" y="16629"/>
            <a:ext cx="4133420" cy="268812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ABAD79F-6E5A-D31E-F984-6C3AAA7E5EED}"/>
              </a:ext>
            </a:extLst>
          </p:cNvPr>
          <p:cNvPicPr>
            <a:picLocks noChangeAspect="1"/>
          </p:cNvPicPr>
          <p:nvPr/>
        </p:nvPicPr>
        <p:blipFill>
          <a:blip r:embed="rId4"/>
          <a:stretch>
            <a:fillRect/>
          </a:stretch>
        </p:blipFill>
        <p:spPr>
          <a:xfrm>
            <a:off x="4989810" y="3122"/>
            <a:ext cx="4154189" cy="270163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3A20129-1FB8-4752-065B-F32CA5BB4EA2}"/>
              </a:ext>
            </a:extLst>
          </p:cNvPr>
          <p:cNvPicPr>
            <a:picLocks noChangeAspect="1"/>
          </p:cNvPicPr>
          <p:nvPr/>
        </p:nvPicPr>
        <p:blipFill>
          <a:blip r:embed="rId5"/>
          <a:stretch>
            <a:fillRect/>
          </a:stretch>
        </p:blipFill>
        <p:spPr>
          <a:xfrm>
            <a:off x="2521965" y="2490567"/>
            <a:ext cx="4079301" cy="2652933"/>
          </a:xfrm>
          <a:prstGeom prst="rect">
            <a:avLst/>
          </a:prstGeom>
        </p:spPr>
      </p:pic>
    </p:spTree>
    <p:extLst>
      <p:ext uri="{BB962C8B-B14F-4D97-AF65-F5344CB8AC3E}">
        <p14:creationId xmlns:p14="http://schemas.microsoft.com/office/powerpoint/2010/main" val="2874253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4"/>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indent="0">
              <a:buNone/>
            </a:pPr>
            <a:r>
              <a:rPr lang="en-IN" sz="2800" b="1">
                <a:solidFill>
                  <a:schemeClr val="tx1"/>
                </a:solidFill>
              </a:rPr>
              <a:t>EVALUATION PHASE</a:t>
            </a:r>
          </a:p>
        </p:txBody>
      </p:sp>
      <p:sp>
        <p:nvSpPr>
          <p:cNvPr id="2" name="TextBox 1">
            <a:extLst>
              <a:ext uri="{FF2B5EF4-FFF2-40B4-BE49-F238E27FC236}">
                <a16:creationId xmlns:a16="http://schemas.microsoft.com/office/drawing/2014/main" id="{3D0B9FD4-FCA5-AF4E-B968-CEA93745528C}"/>
              </a:ext>
            </a:extLst>
          </p:cNvPr>
          <p:cNvSpPr txBox="1"/>
          <p:nvPr/>
        </p:nvSpPr>
        <p:spPr>
          <a:xfrm>
            <a:off x="720000" y="1340643"/>
            <a:ext cx="7867409" cy="1815882"/>
          </a:xfrm>
          <a:prstGeom prst="rect">
            <a:avLst/>
          </a:prstGeom>
          <a:noFill/>
        </p:spPr>
        <p:txBody>
          <a:bodyPr wrap="square" rtlCol="0">
            <a:spAutoFit/>
          </a:bodyPr>
          <a:lstStyle/>
          <a:p>
            <a:pPr marL="285750" indent="-285750">
              <a:buFont typeface="Arial" panose="020B0604020202020204" pitchFamily="34" charset="0"/>
              <a:buChar char="•"/>
            </a:pPr>
            <a:r>
              <a:rPr lang="en-IN" dirty="0"/>
              <a:t>VALIDATION &amp; ACCURACY </a:t>
            </a:r>
          </a:p>
          <a:p>
            <a:r>
              <a:rPr lang="en-IN" dirty="0"/>
              <a:t>To be conducted with the real time data for defined measures of success criteria, which will also ensure robustness of the model and predicted accuracy is achieved</a:t>
            </a:r>
          </a:p>
          <a:p>
            <a:endParaRPr lang="en-IN" dirty="0"/>
          </a:p>
          <a:p>
            <a:endParaRPr lang="en-IN" dirty="0"/>
          </a:p>
          <a:p>
            <a:pPr marL="285750" indent="-285750">
              <a:buFont typeface="Arial" panose="020B0604020202020204" pitchFamily="34" charset="0"/>
              <a:buChar char="•"/>
            </a:pPr>
            <a:r>
              <a:rPr lang="en-IN" dirty="0"/>
              <a:t>Test Results – </a:t>
            </a:r>
          </a:p>
          <a:p>
            <a:pPr lvl="1"/>
            <a:endParaRPr lang="en-IN" dirty="0"/>
          </a:p>
          <a:p>
            <a:pPr marL="742950" lvl="1" indent="-285750">
              <a:buFont typeface="Wingdings" panose="05000000000000000000" pitchFamily="2" charset="2"/>
              <a:buChar char="§"/>
            </a:pPr>
            <a:r>
              <a:rPr lang="en-IN" dirty="0"/>
              <a:t>Accuracy</a:t>
            </a:r>
          </a:p>
        </p:txBody>
      </p:sp>
    </p:spTree>
    <p:extLst>
      <p:ext uri="{BB962C8B-B14F-4D97-AF65-F5344CB8AC3E}">
        <p14:creationId xmlns:p14="http://schemas.microsoft.com/office/powerpoint/2010/main" val="1478950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7"/>
          <p:cNvSpPr txBox="1">
            <a:spLocks noGrp="1"/>
          </p:cNvSpPr>
          <p:nvPr>
            <p:ph type="title"/>
          </p:nvPr>
        </p:nvSpPr>
        <p:spPr>
          <a:xfrm>
            <a:off x="237862" y="210804"/>
            <a:ext cx="7704000" cy="572700"/>
          </a:xfrm>
          <a:prstGeom prst="rect">
            <a:avLst/>
          </a:prstGeom>
        </p:spPr>
        <p:txBody>
          <a:bodyPr spcFirstLastPara="1" wrap="square" lIns="91425" tIns="91425" rIns="91425" bIns="91425" anchor="t" anchorCtr="0">
            <a:noAutofit/>
          </a:bodyPr>
          <a:lstStyle/>
          <a:p>
            <a:pPr marL="0" indent="0">
              <a:buNone/>
            </a:pPr>
            <a:r>
              <a:rPr lang="en-IN" sz="2800" b="1">
                <a:solidFill>
                  <a:schemeClr val="tx1"/>
                </a:solidFill>
              </a:rPr>
              <a:t>DEPLOYMENT PHASE</a:t>
            </a:r>
          </a:p>
        </p:txBody>
      </p:sp>
      <p:pic>
        <p:nvPicPr>
          <p:cNvPr id="1028" name="Picture 4">
            <a:extLst>
              <a:ext uri="{FF2B5EF4-FFF2-40B4-BE49-F238E27FC236}">
                <a16:creationId xmlns:a16="http://schemas.microsoft.com/office/drawing/2014/main" id="{8E9B050D-356E-E7D3-1D31-52D26EE04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13" y="814732"/>
            <a:ext cx="7869692" cy="351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26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2" name="TextBox 1">
            <a:extLst>
              <a:ext uri="{FF2B5EF4-FFF2-40B4-BE49-F238E27FC236}">
                <a16:creationId xmlns:a16="http://schemas.microsoft.com/office/drawing/2014/main" id="{DAC78041-B507-7739-5FDB-CEFC1D94E40B}"/>
              </a:ext>
            </a:extLst>
          </p:cNvPr>
          <p:cNvSpPr txBox="1"/>
          <p:nvPr/>
        </p:nvSpPr>
        <p:spPr>
          <a:xfrm>
            <a:off x="720000" y="1457390"/>
            <a:ext cx="7265169" cy="2246769"/>
          </a:xfrm>
          <a:prstGeom prst="rect">
            <a:avLst/>
          </a:prstGeom>
          <a:noFill/>
        </p:spPr>
        <p:txBody>
          <a:bodyPr wrap="square" rtlCol="0">
            <a:spAutoFit/>
          </a:bodyPr>
          <a:lstStyle/>
          <a:p>
            <a:r>
              <a:rPr lang="en-IN"/>
              <a:t>Unforeseen Errors – </a:t>
            </a:r>
          </a:p>
          <a:p>
            <a:pPr marL="285750" indent="-285750">
              <a:buFont typeface="Arial" panose="020B0604020202020204" pitchFamily="34" charset="0"/>
              <a:buChar char="•"/>
            </a:pPr>
            <a:r>
              <a:rPr lang="en-IN"/>
              <a:t>Additional error checks will be conducted for data quality once deployment stage is achieved</a:t>
            </a:r>
          </a:p>
          <a:p>
            <a:pPr marL="285750" indent="-285750">
              <a:buFont typeface="Arial" panose="020B0604020202020204" pitchFamily="34" charset="0"/>
              <a:buChar char="•"/>
            </a:pPr>
            <a:endParaRPr lang="en-IN"/>
          </a:p>
          <a:p>
            <a:endParaRPr lang="en-IN"/>
          </a:p>
          <a:p>
            <a:pPr marL="285750" indent="-285750">
              <a:buFont typeface="Arial" panose="020B0604020202020204" pitchFamily="34" charset="0"/>
              <a:buChar char="•"/>
            </a:pPr>
            <a:endParaRPr lang="en-IN"/>
          </a:p>
          <a:p>
            <a:r>
              <a:rPr lang="en-IN"/>
              <a:t>Deployment Strategy – </a:t>
            </a:r>
          </a:p>
          <a:p>
            <a:pPr marL="285750" indent="-285750">
              <a:buFont typeface="Arial" panose="020B0604020202020204" pitchFamily="34" charset="0"/>
              <a:buChar char="•"/>
            </a:pPr>
            <a:r>
              <a:rPr lang="en-IN"/>
              <a:t>Deployment strategy will be based on certain categories to be used for analysis and then followed by all categories data analysis</a:t>
            </a:r>
          </a:p>
          <a:p>
            <a:pPr marL="285750" indent="-285750">
              <a:buFont typeface="Arial" panose="020B0604020202020204" pitchFamily="34" charset="0"/>
              <a:buChar char="•"/>
            </a:pPr>
            <a:r>
              <a:rPr lang="en-IN"/>
              <a:t>Regular and periodical checks and updates to be mandated and debugging</a:t>
            </a:r>
          </a:p>
        </p:txBody>
      </p:sp>
      <p:sp>
        <p:nvSpPr>
          <p:cNvPr id="5" name="Google Shape;515;p47">
            <a:extLst>
              <a:ext uri="{FF2B5EF4-FFF2-40B4-BE49-F238E27FC236}">
                <a16:creationId xmlns:a16="http://schemas.microsoft.com/office/drawing/2014/main" id="{78A9F8F3-15A4-3BB3-A9BE-1C7BFE141B1D}"/>
              </a:ext>
            </a:extLst>
          </p:cNvPr>
          <p:cNvSpPr txBox="1">
            <a:spLocks noGrp="1"/>
          </p:cNvSpPr>
          <p:nvPr>
            <p:ph type="title"/>
          </p:nvPr>
        </p:nvSpPr>
        <p:spPr>
          <a:xfrm>
            <a:off x="237862" y="210804"/>
            <a:ext cx="7704000" cy="572700"/>
          </a:xfrm>
          <a:prstGeom prst="rect">
            <a:avLst/>
          </a:prstGeom>
        </p:spPr>
        <p:txBody>
          <a:bodyPr spcFirstLastPara="1" wrap="square" lIns="91425" tIns="91425" rIns="91425" bIns="91425" anchor="t" anchorCtr="0">
            <a:noAutofit/>
          </a:bodyPr>
          <a:lstStyle/>
          <a:p>
            <a:pPr marL="0" indent="0">
              <a:buNone/>
            </a:pPr>
            <a:r>
              <a:rPr lang="en-IN" sz="2800" b="1">
                <a:solidFill>
                  <a:schemeClr val="tx1"/>
                </a:solidFill>
              </a:rPr>
              <a:t>DEPLOYMENT PHASE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A55A8-6850-8EB8-5E3A-00A7E366C300}"/>
              </a:ext>
            </a:extLst>
          </p:cNvPr>
          <p:cNvSpPr>
            <a:spLocks noGrp="1"/>
          </p:cNvSpPr>
          <p:nvPr>
            <p:ph type="title"/>
          </p:nvPr>
        </p:nvSpPr>
        <p:spPr/>
        <p:txBody>
          <a:bodyPr/>
          <a:lstStyle/>
          <a:p>
            <a:r>
              <a:rPr lang="en-US">
                <a:solidFill>
                  <a:srgbClr val="000436"/>
                </a:solidFill>
              </a:rPr>
              <a:t>MONITORING AND MAINTENANCE</a:t>
            </a:r>
            <a:endParaRPr lang="en-US"/>
          </a:p>
          <a:p>
            <a:endParaRPr lang="en-US"/>
          </a:p>
        </p:txBody>
      </p:sp>
      <p:sp>
        <p:nvSpPr>
          <p:cNvPr id="4" name="TextBox 3">
            <a:extLst>
              <a:ext uri="{FF2B5EF4-FFF2-40B4-BE49-F238E27FC236}">
                <a16:creationId xmlns:a16="http://schemas.microsoft.com/office/drawing/2014/main" id="{D6136A74-91D9-28D5-1538-CF221BCA3250}"/>
              </a:ext>
            </a:extLst>
          </p:cNvPr>
          <p:cNvSpPr txBox="1"/>
          <p:nvPr/>
        </p:nvSpPr>
        <p:spPr>
          <a:xfrm>
            <a:off x="769492" y="1833282"/>
            <a:ext cx="7605016" cy="2246769"/>
          </a:xfrm>
          <a:prstGeom prst="rect">
            <a:avLst/>
          </a:prstGeom>
          <a:noFill/>
        </p:spPr>
        <p:txBody>
          <a:bodyPr wrap="square" rtlCol="0">
            <a:spAutoFit/>
          </a:bodyPr>
          <a:lstStyle/>
          <a:p>
            <a:pPr marL="285750" indent="-285750" algn="just">
              <a:buFont typeface="Arial" panose="020B0604020202020204" pitchFamily="34" charset="0"/>
              <a:buChar char="•"/>
            </a:pPr>
            <a:r>
              <a:rPr lang="en-IN" dirty="0"/>
              <a:t>Constant system updates will be required and done to ensure all monthly data is getting stored properly</a:t>
            </a:r>
          </a:p>
          <a:p>
            <a:pPr marL="285750" indent="-285750" algn="just">
              <a:buFont typeface="Arial" panose="020B0604020202020204" pitchFamily="34" charset="0"/>
              <a:buChar char="•"/>
            </a:pPr>
            <a:r>
              <a:rPr lang="en-IN" dirty="0"/>
              <a:t>Automation will also assist in faster results to ensure the model doesn’t slow down due to heavy data processing </a:t>
            </a:r>
          </a:p>
          <a:p>
            <a:pPr marL="285750" indent="-285750" algn="just">
              <a:buFont typeface="Arial" panose="020B0604020202020204" pitchFamily="34" charset="0"/>
              <a:buChar char="•"/>
            </a:pPr>
            <a:r>
              <a:rPr lang="en-IN" dirty="0"/>
              <a:t>Data drift to be addressed by retraining the model with recent data periodically and use model performance monitoring tools to monitor the model and set triggers in case of model drift</a:t>
            </a:r>
          </a:p>
          <a:p>
            <a:pPr marL="285750" indent="-285750" algn="just">
              <a:buFont typeface="Arial" panose="020B0604020202020204" pitchFamily="34" charset="0"/>
              <a:buChar char="•"/>
            </a:pPr>
            <a:r>
              <a:rPr lang="en-IN" dirty="0"/>
              <a:t>Further explore and fine-tune the logistic regression model.</a:t>
            </a:r>
          </a:p>
          <a:p>
            <a:pPr marL="285750" indent="-285750" algn="just">
              <a:buFont typeface="Arial" panose="020B0604020202020204" pitchFamily="34" charset="0"/>
              <a:buChar char="•"/>
            </a:pPr>
            <a:r>
              <a:rPr lang="en-IN" dirty="0"/>
              <a:t>Investigate potential optimizations for the KNN model.</a:t>
            </a:r>
          </a:p>
          <a:p>
            <a:pPr marL="285750" indent="-285750" algn="just">
              <a:buFont typeface="Arial" panose="020B0604020202020204" pitchFamily="34" charset="0"/>
              <a:buChar char="•"/>
            </a:pPr>
            <a:r>
              <a:rPr lang="en-IN" dirty="0"/>
              <a:t>Assess the usefulness of the decision tree and Gaussian NB models in specific scenarios.</a:t>
            </a:r>
          </a:p>
        </p:txBody>
      </p:sp>
    </p:spTree>
    <p:extLst>
      <p:ext uri="{BB962C8B-B14F-4D97-AF65-F5344CB8AC3E}">
        <p14:creationId xmlns:p14="http://schemas.microsoft.com/office/powerpoint/2010/main" val="146082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239D-54C1-4117-D5F9-D50D9B85B8A8}"/>
              </a:ext>
            </a:extLst>
          </p:cNvPr>
          <p:cNvSpPr>
            <a:spLocks noGrp="1"/>
          </p:cNvSpPr>
          <p:nvPr>
            <p:ph type="title"/>
          </p:nvPr>
        </p:nvSpPr>
        <p:spPr>
          <a:xfrm>
            <a:off x="720000" y="2285400"/>
            <a:ext cx="7704000" cy="572700"/>
          </a:xfrm>
        </p:spPr>
        <p:txBody>
          <a:bodyPr/>
          <a:lstStyle/>
          <a:p>
            <a:pPr algn="ctr"/>
            <a:r>
              <a:rPr lang="en-US"/>
              <a:t>THANK YOU </a:t>
            </a:r>
          </a:p>
        </p:txBody>
      </p:sp>
    </p:spTree>
    <p:extLst>
      <p:ext uri="{BB962C8B-B14F-4D97-AF65-F5344CB8AC3E}">
        <p14:creationId xmlns:p14="http://schemas.microsoft.com/office/powerpoint/2010/main" val="3476404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8"/>
          <p:cNvSpPr txBox="1">
            <a:spLocks noGrp="1"/>
          </p:cNvSpPr>
          <p:nvPr>
            <p:ph type="subTitle" idx="1"/>
          </p:nvPr>
        </p:nvSpPr>
        <p:spPr>
          <a:xfrm>
            <a:off x="943050" y="2066478"/>
            <a:ext cx="7639574" cy="2261651"/>
          </a:xfrm>
          <a:prstGeom prst="rect">
            <a:avLst/>
          </a:prstGeom>
        </p:spPr>
        <p:txBody>
          <a:bodyPr spcFirstLastPara="1" wrap="square" lIns="91425" tIns="91425" rIns="91425" bIns="91425" anchor="t" anchorCtr="0">
            <a:noAutofit/>
          </a:bodyPr>
          <a:lstStyle/>
          <a:p>
            <a:pPr algn="l"/>
            <a:r>
              <a:rPr lang="en-IN" b="1" dirty="0"/>
              <a:t>Business Problem</a:t>
            </a:r>
          </a:p>
          <a:p>
            <a:pPr lvl="1" algn="l"/>
            <a:r>
              <a:rPr lang="en-IN" dirty="0"/>
              <a:t>Challenge in identifying new customers and existing customers to upsell, cross sell</a:t>
            </a:r>
          </a:p>
          <a:p>
            <a:pPr algn="l"/>
            <a:endParaRPr lang="en-IN" dirty="0"/>
          </a:p>
          <a:p>
            <a:pPr algn="l"/>
            <a:r>
              <a:rPr lang="en-IN" b="1" dirty="0"/>
              <a:t>Business Objectives</a:t>
            </a:r>
          </a:p>
          <a:p>
            <a:pPr algn="l"/>
            <a:r>
              <a:rPr lang="en-US" b="0" dirty="0"/>
              <a:t>       Analyzing and identifying customer segments to boost revenue generation via cross selling and up selling insurance products. Help in customer acquisition and retention (timely premium payments on yearly basis)</a:t>
            </a:r>
          </a:p>
          <a:p>
            <a:pPr lvl="1" algn="l"/>
            <a:endParaRPr lang="en-IN" b="0" dirty="0"/>
          </a:p>
          <a:p>
            <a:pPr algn="l"/>
            <a:r>
              <a:rPr lang="en-IN" b="1" dirty="0"/>
              <a:t>Business Constraints</a:t>
            </a:r>
          </a:p>
          <a:p>
            <a:pPr algn="l"/>
            <a:r>
              <a:rPr lang="en-IN" b="0" dirty="0"/>
              <a:t>	Scarce data availability, maintenance of System.</a:t>
            </a:r>
          </a:p>
        </p:txBody>
      </p:sp>
      <p:sp>
        <p:nvSpPr>
          <p:cNvPr id="5" name="TextBox 4">
            <a:extLst>
              <a:ext uri="{FF2B5EF4-FFF2-40B4-BE49-F238E27FC236}">
                <a16:creationId xmlns:a16="http://schemas.microsoft.com/office/drawing/2014/main" id="{1332D691-02F9-E003-EB46-7C044CA5B53F}"/>
              </a:ext>
            </a:extLst>
          </p:cNvPr>
          <p:cNvSpPr txBox="1"/>
          <p:nvPr/>
        </p:nvSpPr>
        <p:spPr>
          <a:xfrm>
            <a:off x="694853" y="1546087"/>
            <a:ext cx="6819573" cy="400110"/>
          </a:xfrm>
          <a:prstGeom prst="rect">
            <a:avLst/>
          </a:prstGeom>
          <a:noFill/>
        </p:spPr>
        <p:txBody>
          <a:bodyPr vert="horz" wrap="square" lIns="91440" tIns="45720" rIns="91440" bIns="45720" rtlCol="0" anchor="ctr">
            <a:spAutoFit/>
          </a:bodyPr>
          <a:lstStyle>
            <a:lvl1pPr marL="285750" indent="-285750">
              <a:spcBef>
                <a:spcPct val="20000"/>
              </a:spcBef>
              <a:spcAft>
                <a:spcPts val="600"/>
              </a:spcAft>
              <a:buClr>
                <a:schemeClr val="tx1"/>
              </a:buClr>
              <a:buSzPct val="80000"/>
              <a:buFont typeface="Wingdings 3" panose="05040102010807070707" pitchFamily="18" charset="2"/>
              <a:buChar char=""/>
              <a:defRPr sz="2000" b="1" cap="none">
                <a:solidFill>
                  <a:schemeClr val="bg2">
                    <a:lumMod val="75000"/>
                  </a:schemeClr>
                </a:solidFill>
                <a:effectLst/>
              </a:defRPr>
            </a:lvl1pPr>
            <a:lvl2pPr marL="742950" lvl="1" indent="-285750">
              <a:spcBef>
                <a:spcPct val="20000"/>
              </a:spcBef>
              <a:spcAft>
                <a:spcPts val="600"/>
              </a:spcAft>
              <a:buClr>
                <a:schemeClr val="tx1"/>
              </a:buClr>
              <a:buSzPct val="80000"/>
              <a:buFont typeface="Wingdings" pitchFamily="2" charset="2"/>
              <a:buChar char="Ø"/>
              <a:defRPr cap="none">
                <a:solidFill>
                  <a:schemeClr val="bg2">
                    <a:lumMod val="75000"/>
                  </a:schemeClr>
                </a:solidFill>
                <a:effectLst/>
              </a:defRPr>
            </a:lvl2pPr>
            <a:lvl3pPr marL="1200150" indent="-285750">
              <a:spcBef>
                <a:spcPct val="20000"/>
              </a:spcBef>
              <a:spcAft>
                <a:spcPts val="600"/>
              </a:spcAft>
              <a:buClr>
                <a:schemeClr val="tx1"/>
              </a:buClr>
              <a:buSzPct val="80000"/>
              <a:buFont typeface="Wingdings 3" panose="05040102010807070707" pitchFamily="18" charset="2"/>
              <a:buChar char=""/>
              <a:defRPr sz="1600" cap="none">
                <a:solidFill>
                  <a:schemeClr val="bg2">
                    <a:lumMod val="75000"/>
                  </a:schemeClr>
                </a:solidFill>
                <a:effectLst/>
              </a:defRPr>
            </a:lvl3pPr>
            <a:lvl4pPr marL="1543050" indent="-171450">
              <a:spcBef>
                <a:spcPct val="20000"/>
              </a:spcBef>
              <a:spcAft>
                <a:spcPts val="600"/>
              </a:spcAft>
              <a:buClr>
                <a:schemeClr val="tx1"/>
              </a:buClr>
              <a:buSzPct val="80000"/>
              <a:buFont typeface="Wingdings 3" panose="05040102010807070707" pitchFamily="18" charset="2"/>
              <a:buChar char=""/>
              <a:defRPr sz="1400" cap="none">
                <a:solidFill>
                  <a:schemeClr val="bg2">
                    <a:lumMod val="75000"/>
                  </a:schemeClr>
                </a:solidFill>
                <a:effectLst/>
              </a:defRPr>
            </a:lvl4pPr>
            <a:lvl5pPr marL="2000250" indent="-171450">
              <a:spcBef>
                <a:spcPct val="20000"/>
              </a:spcBef>
              <a:spcAft>
                <a:spcPts val="600"/>
              </a:spcAft>
              <a:buClr>
                <a:schemeClr val="tx1"/>
              </a:buClr>
              <a:buSzPct val="80000"/>
              <a:buFont typeface="Wingdings 3" panose="05040102010807070707" pitchFamily="18" charset="2"/>
              <a:buChar char=""/>
              <a:defRPr sz="1400" cap="none">
                <a:solidFill>
                  <a:schemeClr val="bg2">
                    <a:lumMod val="75000"/>
                  </a:schemeClr>
                </a:solidFill>
                <a:effectLst/>
              </a:defRPr>
            </a:lvl5pPr>
            <a:lvl6pPr marL="2514600" indent="-228600">
              <a:spcBef>
                <a:spcPct val="20000"/>
              </a:spcBef>
              <a:spcAft>
                <a:spcPts val="600"/>
              </a:spcAft>
              <a:buClr>
                <a:schemeClr val="tx1"/>
              </a:buClr>
              <a:buSzPct val="80000"/>
              <a:buFont typeface="Wingdings 3" panose="05040102010807070707" pitchFamily="18" charset="2"/>
              <a:buChar char=""/>
              <a:defRPr sz="1400" cap="none">
                <a:solidFill>
                  <a:schemeClr val="bg2">
                    <a:lumMod val="75000"/>
                  </a:schemeClr>
                </a:solidFill>
                <a:effectLst/>
              </a:defRPr>
            </a:lvl6pPr>
            <a:lvl7pPr marL="2971800" indent="-228600">
              <a:spcBef>
                <a:spcPct val="20000"/>
              </a:spcBef>
              <a:spcAft>
                <a:spcPts val="600"/>
              </a:spcAft>
              <a:buClr>
                <a:schemeClr val="tx1"/>
              </a:buClr>
              <a:buSzPct val="80000"/>
              <a:buFont typeface="Wingdings 3" panose="05040102010807070707" pitchFamily="18" charset="2"/>
              <a:buChar char=""/>
              <a:defRPr sz="1400" cap="none">
                <a:solidFill>
                  <a:schemeClr val="bg2">
                    <a:lumMod val="75000"/>
                  </a:schemeClr>
                </a:solidFill>
                <a:effectLst/>
              </a:defRPr>
            </a:lvl7pPr>
            <a:lvl8pPr marL="3429000" indent="-228600">
              <a:spcBef>
                <a:spcPct val="20000"/>
              </a:spcBef>
              <a:spcAft>
                <a:spcPts val="600"/>
              </a:spcAft>
              <a:buClr>
                <a:schemeClr val="tx1"/>
              </a:buClr>
              <a:buSzPct val="80000"/>
              <a:buFont typeface="Wingdings 3" panose="05040102010807070707" pitchFamily="18" charset="2"/>
              <a:buChar char=""/>
              <a:defRPr sz="1400" cap="none">
                <a:solidFill>
                  <a:schemeClr val="bg2">
                    <a:lumMod val="75000"/>
                  </a:schemeClr>
                </a:solidFill>
                <a:effectLst/>
              </a:defRPr>
            </a:lvl8pPr>
            <a:lvl9pPr marL="3886200" indent="-228600">
              <a:spcBef>
                <a:spcPct val="20000"/>
              </a:spcBef>
              <a:spcAft>
                <a:spcPts val="600"/>
              </a:spcAft>
              <a:buClr>
                <a:schemeClr val="tx1"/>
              </a:buClr>
              <a:buSzPct val="80000"/>
              <a:buFont typeface="Wingdings 3" panose="05040102010807070707" pitchFamily="18" charset="2"/>
              <a:buChar char=""/>
              <a:defRPr sz="1400" cap="none">
                <a:solidFill>
                  <a:schemeClr val="bg2">
                    <a:lumMod val="75000"/>
                  </a:schemeClr>
                </a:solidFill>
                <a:effectLst/>
              </a:defRPr>
            </a:lvl9pPr>
          </a:lstStyle>
          <a:p>
            <a:r>
              <a:rPr lang="en-US"/>
              <a:t>Insurance Policy Application/Renewal Forecasting</a:t>
            </a:r>
          </a:p>
        </p:txBody>
      </p:sp>
      <p:sp>
        <p:nvSpPr>
          <p:cNvPr id="287" name="Google Shape;287;p38"/>
          <p:cNvSpPr txBox="1">
            <a:spLocks noGrp="1"/>
          </p:cNvSpPr>
          <p:nvPr>
            <p:ph type="title"/>
          </p:nvPr>
        </p:nvSpPr>
        <p:spPr>
          <a:xfrm>
            <a:off x="694853" y="702998"/>
            <a:ext cx="7257900" cy="841800"/>
          </a:xfrm>
          <a:prstGeom prst="rect">
            <a:avLst/>
          </a:prstGeom>
        </p:spPr>
        <p:txBody>
          <a:bodyPr spcFirstLastPara="1" wrap="square" lIns="91425" tIns="91425" rIns="91425" bIns="91425" anchor="b" anchorCtr="0">
            <a:noAutofit/>
          </a:bodyPr>
          <a:lstStyle/>
          <a:p>
            <a:pPr marL="0" indent="0" algn="ctr">
              <a:buNone/>
            </a:pPr>
            <a:r>
              <a:rPr lang="en-US" sz="2800" b="1">
                <a:solidFill>
                  <a:schemeClr val="tx1"/>
                </a:solidFill>
              </a:rPr>
              <a:t>BUSINESS PROBLEM AND SCOPE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title"/>
          </p:nvPr>
        </p:nvSpPr>
        <p:spPr>
          <a:xfrm>
            <a:off x="198782" y="206268"/>
            <a:ext cx="8865704" cy="10950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chemeClr val="tx1"/>
                </a:solidFill>
              </a:rPr>
              <a:t>BUSINESS AND DATA REQUIREMENT UNDERSTANDING</a:t>
            </a:r>
            <a:endParaRPr lang="en-US" sz="2800"/>
          </a:p>
        </p:txBody>
      </p:sp>
      <p:sp>
        <p:nvSpPr>
          <p:cNvPr id="2" name="Content Placeholder 3">
            <a:extLst>
              <a:ext uri="{FF2B5EF4-FFF2-40B4-BE49-F238E27FC236}">
                <a16:creationId xmlns:a16="http://schemas.microsoft.com/office/drawing/2014/main" id="{AC71ECCA-84D0-A344-546C-8D8B33C00965}"/>
              </a:ext>
            </a:extLst>
          </p:cNvPr>
          <p:cNvSpPr txBox="1">
            <a:spLocks/>
          </p:cNvSpPr>
          <p:nvPr/>
        </p:nvSpPr>
        <p:spPr>
          <a:xfrm>
            <a:off x="312986" y="1518697"/>
            <a:ext cx="4998485" cy="86177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b="1" dirty="0">
                <a:latin typeface="+mn-lt"/>
              </a:rPr>
              <a:t>Data Shared</a:t>
            </a:r>
            <a:r>
              <a:rPr lang="en-IN" dirty="0">
                <a:latin typeface="+mn-lt"/>
              </a:rPr>
              <a:t>:</a:t>
            </a:r>
          </a:p>
          <a:p>
            <a:pPr lvl="1">
              <a:buFont typeface="Wingdings" pitchFamily="2" charset="2"/>
              <a:buChar char="Ø"/>
            </a:pPr>
            <a:r>
              <a:rPr lang="en-IN" sz="1200" dirty="0">
                <a:latin typeface="+mn-lt"/>
              </a:rPr>
              <a:t>Fresh Data of March and April 2021 (6L+ customers, 24Entities)</a:t>
            </a:r>
          </a:p>
          <a:p>
            <a:pPr lvl="1">
              <a:buFont typeface="Wingdings" pitchFamily="2" charset="2"/>
              <a:buChar char="Ø"/>
            </a:pPr>
            <a:r>
              <a:rPr lang="en-IN" sz="1200" dirty="0">
                <a:latin typeface="+mn-lt"/>
              </a:rPr>
              <a:t>Renewal in March and April 2021 (85K+ customers, 24 Entities) </a:t>
            </a:r>
          </a:p>
          <a:p>
            <a:pPr lvl="1">
              <a:buFont typeface="Wingdings" pitchFamily="2" charset="2"/>
              <a:buChar char="Ø"/>
            </a:pPr>
            <a:r>
              <a:rPr lang="en-IN" sz="1200" dirty="0">
                <a:latin typeface="+mn-lt"/>
              </a:rPr>
              <a:t>Last Group’s Project Reports. </a:t>
            </a:r>
          </a:p>
        </p:txBody>
      </p:sp>
      <p:sp>
        <p:nvSpPr>
          <p:cNvPr id="3" name="Content Placeholder 3">
            <a:extLst>
              <a:ext uri="{FF2B5EF4-FFF2-40B4-BE49-F238E27FC236}">
                <a16:creationId xmlns:a16="http://schemas.microsoft.com/office/drawing/2014/main" id="{FE5B2FCB-3690-4142-EB5E-EDC70384712C}"/>
              </a:ext>
            </a:extLst>
          </p:cNvPr>
          <p:cNvSpPr txBox="1">
            <a:spLocks/>
          </p:cNvSpPr>
          <p:nvPr/>
        </p:nvSpPr>
        <p:spPr>
          <a:xfrm>
            <a:off x="312986" y="2715326"/>
            <a:ext cx="7360023" cy="1714315"/>
          </a:xfrm>
          <a:prstGeom prst="rect">
            <a:avLst/>
          </a:prstGeom>
          <a:noFill/>
        </p:spPr>
        <p:txBody>
          <a:bodyPr vert="horz" wrap="square" lIns="91440" tIns="45720" rIns="91440" bIns="45720" rtlCol="0" anchor="ctr">
            <a:sp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IN" sz="1400" b="1">
                <a:solidFill>
                  <a:schemeClr val="bg1">
                    <a:lumMod val="10000"/>
                  </a:schemeClr>
                </a:solidFill>
              </a:rPr>
              <a:t>Business Success Criteria</a:t>
            </a:r>
            <a:r>
              <a:rPr lang="en-IN" sz="1400">
                <a:solidFill>
                  <a:schemeClr val="bg1">
                    <a:lumMod val="10000"/>
                  </a:schemeClr>
                </a:solidFill>
              </a:rPr>
              <a:t> </a:t>
            </a:r>
            <a:r>
              <a:rPr lang="en-IN" sz="1600">
                <a:solidFill>
                  <a:schemeClr val="bg1">
                    <a:lumMod val="10000"/>
                  </a:schemeClr>
                </a:solidFill>
              </a:rPr>
              <a:t>– </a:t>
            </a:r>
            <a:r>
              <a:rPr lang="en-IN" sz="1200">
                <a:solidFill>
                  <a:schemeClr val="bg1">
                    <a:lumMod val="10000"/>
                  </a:schemeClr>
                </a:solidFill>
              </a:rPr>
              <a:t>Maximise customer onboarding/ Increasing active customers for renewals</a:t>
            </a:r>
            <a:endParaRPr lang="en-IN" sz="1600" i="1">
              <a:solidFill>
                <a:schemeClr val="bg1">
                  <a:lumMod val="10000"/>
                </a:schemeClr>
              </a:solidFill>
            </a:endParaRPr>
          </a:p>
          <a:p>
            <a:r>
              <a:rPr lang="en-IN" sz="1400" b="1">
                <a:solidFill>
                  <a:schemeClr val="bg1">
                    <a:lumMod val="10000"/>
                  </a:schemeClr>
                </a:solidFill>
              </a:rPr>
              <a:t>ML Success Criteria</a:t>
            </a:r>
            <a:r>
              <a:rPr lang="en-IN" sz="1400">
                <a:solidFill>
                  <a:schemeClr val="bg1">
                    <a:lumMod val="10000"/>
                  </a:schemeClr>
                </a:solidFill>
              </a:rPr>
              <a:t> – </a:t>
            </a:r>
          </a:p>
          <a:p>
            <a:pPr lvl="1">
              <a:buFont typeface="Wingdings" panose="05000000000000000000" pitchFamily="2" charset="2"/>
              <a:buChar char="§"/>
            </a:pPr>
            <a:r>
              <a:rPr lang="en-IN" sz="1200">
                <a:solidFill>
                  <a:schemeClr val="bg1">
                    <a:lumMod val="10000"/>
                  </a:schemeClr>
                </a:solidFill>
              </a:rPr>
              <a:t>Accuracy score &gt; 0.85</a:t>
            </a:r>
          </a:p>
          <a:p>
            <a:r>
              <a:rPr lang="en-IN" sz="1400" b="1">
                <a:solidFill>
                  <a:schemeClr val="bg1">
                    <a:lumMod val="10000"/>
                  </a:schemeClr>
                </a:solidFill>
              </a:rPr>
              <a:t>Economic Criteria</a:t>
            </a:r>
            <a:r>
              <a:rPr lang="en-IN" sz="1400">
                <a:solidFill>
                  <a:schemeClr val="bg1">
                    <a:lumMod val="10000"/>
                  </a:schemeClr>
                </a:solidFill>
              </a:rPr>
              <a:t> </a:t>
            </a:r>
            <a:r>
              <a:rPr lang="en-IN" sz="1600">
                <a:solidFill>
                  <a:schemeClr val="bg1">
                    <a:lumMod val="10000"/>
                  </a:schemeClr>
                </a:solidFill>
              </a:rPr>
              <a:t>– </a:t>
            </a:r>
            <a:r>
              <a:rPr lang="en-IN" sz="1200">
                <a:solidFill>
                  <a:schemeClr val="bg1">
                    <a:lumMod val="10000"/>
                  </a:schemeClr>
                </a:solidFill>
              </a:rPr>
              <a:t>Maximise the ROI of the Model and count of customers via Upselling, Cross Selling and identifying new customers</a:t>
            </a:r>
            <a:endParaRPr lang="en-IN" sz="1600">
              <a:solidFill>
                <a:schemeClr val="bg1">
                  <a:lumMod val="1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20" name="Google Shape;320;p40"/>
          <p:cNvSpPr txBox="1">
            <a:spLocks noGrp="1"/>
          </p:cNvSpPr>
          <p:nvPr>
            <p:ph type="title"/>
          </p:nvPr>
        </p:nvSpPr>
        <p:spPr>
          <a:xfrm>
            <a:off x="545072" y="1533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tx1"/>
                </a:solidFill>
              </a:rPr>
              <a:t>ADOPTED DATA ARCHITECTURE</a:t>
            </a:r>
            <a:endParaRPr lang="en-US" sz="2800"/>
          </a:p>
        </p:txBody>
      </p:sp>
      <p:pic>
        <p:nvPicPr>
          <p:cNvPr id="2" name="Picture 1" descr="Diagram&#10;&#10;Description automatically generated">
            <a:extLst>
              <a:ext uri="{FF2B5EF4-FFF2-40B4-BE49-F238E27FC236}">
                <a16:creationId xmlns:a16="http://schemas.microsoft.com/office/drawing/2014/main" id="{1D8548F5-6688-9837-E343-6E72372B5325}"/>
              </a:ext>
            </a:extLst>
          </p:cNvPr>
          <p:cNvPicPr>
            <a:picLocks noChangeAspect="1"/>
          </p:cNvPicPr>
          <p:nvPr/>
        </p:nvPicPr>
        <p:blipFill>
          <a:blip r:embed="rId3"/>
          <a:stretch>
            <a:fillRect/>
          </a:stretch>
        </p:blipFill>
        <p:spPr>
          <a:xfrm>
            <a:off x="1587205" y="726037"/>
            <a:ext cx="5434330" cy="4168140"/>
          </a:xfrm>
          <a:prstGeom prst="rect">
            <a:avLst/>
          </a:prstGeom>
          <a:ln w="28575">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title"/>
          </p:nvPr>
        </p:nvSpPr>
        <p:spPr>
          <a:xfrm>
            <a:off x="719934" y="26957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tx1"/>
                </a:solidFill>
              </a:rPr>
              <a:t>DATA PREPARATION</a:t>
            </a:r>
            <a:endParaRPr lang="en-US" sz="2800"/>
          </a:p>
        </p:txBody>
      </p:sp>
      <p:sp>
        <p:nvSpPr>
          <p:cNvPr id="2" name="Content Placeholder 2">
            <a:extLst>
              <a:ext uri="{FF2B5EF4-FFF2-40B4-BE49-F238E27FC236}">
                <a16:creationId xmlns:a16="http://schemas.microsoft.com/office/drawing/2014/main" id="{20F372F7-269F-6000-E31B-54A0657C8061}"/>
              </a:ext>
            </a:extLst>
          </p:cNvPr>
          <p:cNvSpPr txBox="1">
            <a:spLocks/>
          </p:cNvSpPr>
          <p:nvPr/>
        </p:nvSpPr>
        <p:spPr>
          <a:xfrm>
            <a:off x="463764" y="1431059"/>
            <a:ext cx="7374932" cy="121008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b="1"/>
              <a:t>Feasibility</a:t>
            </a:r>
            <a:r>
              <a:rPr lang="en-IN"/>
              <a:t> – Applicability and usability of correct ML concepts and technologies</a:t>
            </a:r>
          </a:p>
          <a:p>
            <a:pPr algn="just"/>
            <a:r>
              <a:rPr lang="en-IN" b="1"/>
              <a:t>Data Collection </a:t>
            </a:r>
            <a:r>
              <a:rPr lang="en-IN"/>
              <a:t>– Data is collected of India as our geographical location. Data will be cleaned and standardized thoroughly for further analysis for Feature Selection</a:t>
            </a:r>
          </a:p>
          <a:p>
            <a:pPr algn="just"/>
            <a:r>
              <a:rPr lang="en-IN" b="1"/>
              <a:t>Data Quality Checks </a:t>
            </a:r>
            <a:r>
              <a:rPr lang="en-IN"/>
              <a:t>– Data is divided into characters and numerical values like states, cities, categories, age, model. ex-showroom price</a:t>
            </a:r>
          </a:p>
        </p:txBody>
      </p:sp>
      <p:sp>
        <p:nvSpPr>
          <p:cNvPr id="3" name="TextBox 2">
            <a:extLst>
              <a:ext uri="{FF2B5EF4-FFF2-40B4-BE49-F238E27FC236}">
                <a16:creationId xmlns:a16="http://schemas.microsoft.com/office/drawing/2014/main" id="{1289FFE6-F602-FDFE-10D0-ED5892BA0CFB}"/>
              </a:ext>
            </a:extLst>
          </p:cNvPr>
          <p:cNvSpPr txBox="1"/>
          <p:nvPr/>
        </p:nvSpPr>
        <p:spPr>
          <a:xfrm>
            <a:off x="463764" y="3229932"/>
            <a:ext cx="8018597" cy="954107"/>
          </a:xfrm>
          <a:prstGeom prst="rect">
            <a:avLst/>
          </a:prstGeom>
          <a:noFill/>
        </p:spPr>
        <p:txBody>
          <a:bodyPr wrap="square" rtlCol="0">
            <a:spAutoFit/>
          </a:bodyPr>
          <a:lstStyle/>
          <a:p>
            <a:r>
              <a:rPr lang="en-IN" b="1"/>
              <a:t>MODEL SELECTION</a:t>
            </a:r>
            <a:r>
              <a:rPr lang="en-IN"/>
              <a:t> –  </a:t>
            </a:r>
          </a:p>
          <a:p>
            <a:r>
              <a:rPr lang="en-IN"/>
              <a:t>The model selection is based on a data pipeline which runs multiple suitable models on the provided data and produces results. Based on these results, the model which provides the highest accuracy score will prove to be the most suitable for our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title"/>
          </p:nvPr>
        </p:nvSpPr>
        <p:spPr>
          <a:xfrm>
            <a:off x="719934" y="26957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tx1"/>
                </a:solidFill>
              </a:rPr>
              <a:t>DATA PREPARATION</a:t>
            </a:r>
            <a:endParaRPr lang="en-US" sz="2800"/>
          </a:p>
        </p:txBody>
      </p:sp>
      <p:sp>
        <p:nvSpPr>
          <p:cNvPr id="5" name="TextBox 4">
            <a:extLst>
              <a:ext uri="{FF2B5EF4-FFF2-40B4-BE49-F238E27FC236}">
                <a16:creationId xmlns:a16="http://schemas.microsoft.com/office/drawing/2014/main" id="{344ABB57-B60C-6737-9262-54EACDDDEA00}"/>
              </a:ext>
            </a:extLst>
          </p:cNvPr>
          <p:cNvSpPr txBox="1"/>
          <p:nvPr/>
        </p:nvSpPr>
        <p:spPr>
          <a:xfrm>
            <a:off x="493179" y="1026942"/>
            <a:ext cx="8357016" cy="1415772"/>
          </a:xfrm>
          <a:prstGeom prst="rect">
            <a:avLst/>
          </a:prstGeom>
          <a:noFill/>
        </p:spPr>
        <p:txBody>
          <a:bodyPr wrap="square">
            <a:spAutoFit/>
          </a:bodyPr>
          <a:lstStyle/>
          <a:p>
            <a:r>
              <a:rPr lang="en-IN" sz="1200" b="1"/>
              <a:t>STANDARDIZATION OF DATA</a:t>
            </a:r>
          </a:p>
          <a:p>
            <a:r>
              <a:rPr lang="en-IN" sz="1200"/>
              <a:t>Certain binary columns (</a:t>
            </a:r>
            <a:r>
              <a:rPr lang="en-IN" sz="1200" err="1"/>
              <a:t>Eg</a:t>
            </a:r>
            <a:r>
              <a:rPr lang="en-IN" sz="1200"/>
              <a:t>:- age) we mapped with respective numeric value.</a:t>
            </a:r>
          </a:p>
          <a:p>
            <a:r>
              <a:rPr lang="en-IN" sz="1200"/>
              <a:t>All categorical features were label encoded.</a:t>
            </a:r>
          </a:p>
          <a:p>
            <a:r>
              <a:rPr lang="en-IN" sz="1200" b="1"/>
              <a:t>CONSTRUCTION OF DATA</a:t>
            </a:r>
          </a:p>
          <a:p>
            <a:r>
              <a:rPr lang="en-IN" sz="1200" u="sng"/>
              <a:t>Feature Engineering </a:t>
            </a:r>
            <a:r>
              <a:rPr lang="en-IN" sz="1200"/>
              <a:t>– Data would be grouped together based on geographical location</a:t>
            </a:r>
          </a:p>
          <a:p>
            <a:r>
              <a:rPr lang="en-IN" sz="1200"/>
              <a:t>Range and buckets would be included for categories (including commodities) and prices</a:t>
            </a:r>
          </a:p>
          <a:p>
            <a:r>
              <a:rPr lang="en-IN" sz="1200" u="sng"/>
              <a:t>Data Augmentation </a:t>
            </a:r>
            <a:r>
              <a:rPr lang="en-IN" sz="1200"/>
              <a:t>– Data will be augmented to train the model on larger data set of Pan India level</a:t>
            </a:r>
          </a:p>
        </p:txBody>
      </p:sp>
      <p:sp>
        <p:nvSpPr>
          <p:cNvPr id="2" name="TextBox 1">
            <a:extLst>
              <a:ext uri="{FF2B5EF4-FFF2-40B4-BE49-F238E27FC236}">
                <a16:creationId xmlns:a16="http://schemas.microsoft.com/office/drawing/2014/main" id="{4E20C23A-B051-E8E9-B5AF-85E87596A949}"/>
              </a:ext>
            </a:extLst>
          </p:cNvPr>
          <p:cNvSpPr txBox="1"/>
          <p:nvPr/>
        </p:nvSpPr>
        <p:spPr>
          <a:xfrm>
            <a:off x="493179" y="2767288"/>
            <a:ext cx="7794610" cy="1754326"/>
          </a:xfrm>
          <a:prstGeom prst="rect">
            <a:avLst/>
          </a:prstGeom>
          <a:noFill/>
        </p:spPr>
        <p:txBody>
          <a:bodyPr wrap="square">
            <a:spAutoFit/>
          </a:bodyPr>
          <a:lstStyle>
            <a:defPPr marR="0" lvl="0" algn="l" rtl="0">
              <a:lnSpc>
                <a:spcPct val="100000"/>
              </a:lnSpc>
              <a:spcBef>
                <a:spcPts val="0"/>
              </a:spcBef>
              <a:spcAft>
                <a:spcPts val="0"/>
              </a:spcAft>
            </a:defPPr>
            <a:lvl1pPr>
              <a:defRPr b="1"/>
            </a:lvl1pPr>
          </a:lstStyle>
          <a:p>
            <a:pPr algn="just"/>
            <a:r>
              <a:rPr lang="en-US" sz="1200" b="0"/>
              <a:t>While doing EDA, we have plotted different charts to see and unfold information around variables in our dataset. We could see that renewal rate is very less. Some of the major points are:</a:t>
            </a:r>
          </a:p>
          <a:p>
            <a:pPr algn="just"/>
            <a:endParaRPr lang="en-US" sz="1200" b="0"/>
          </a:p>
          <a:p>
            <a:pPr marL="285750" indent="-285750" algn="just">
              <a:buFont typeface="Arial" panose="020B0604020202020204" pitchFamily="34" charset="0"/>
              <a:buChar char="•"/>
            </a:pPr>
            <a:r>
              <a:rPr lang="en-US" sz="1200" b="0"/>
              <a:t>We have most of the data/customer from Uttar Pradesh </a:t>
            </a:r>
          </a:p>
          <a:p>
            <a:pPr marL="285750" indent="-285750" algn="just">
              <a:buFont typeface="Arial" panose="020B0604020202020204" pitchFamily="34" charset="0"/>
              <a:buChar char="•"/>
            </a:pPr>
            <a:r>
              <a:rPr lang="en-US" sz="1200" b="0"/>
              <a:t>Bikes are more famous among Males than females and hence more gender specific</a:t>
            </a:r>
          </a:p>
          <a:p>
            <a:pPr marL="285750" indent="-285750" algn="just">
              <a:buFont typeface="Arial" panose="020B0604020202020204" pitchFamily="34" charset="0"/>
              <a:buChar char="•"/>
            </a:pPr>
            <a:r>
              <a:rPr lang="en-US" sz="1200" b="0"/>
              <a:t>Age wise distribution shows young buyer </a:t>
            </a:r>
          </a:p>
          <a:p>
            <a:pPr marL="285750" indent="-285750" algn="just">
              <a:buFont typeface="Arial" panose="020B0604020202020204" pitchFamily="34" charset="0"/>
              <a:buChar char="•"/>
            </a:pPr>
            <a:r>
              <a:rPr lang="en-US" sz="1200" b="0"/>
              <a:t>Interestingly, income range with most population lies in 5k-10k with majority of self employed people</a:t>
            </a:r>
          </a:p>
          <a:p>
            <a:pPr marL="285750" indent="-285750" algn="just">
              <a:buFont typeface="Arial" panose="020B0604020202020204" pitchFamily="34" charset="0"/>
              <a:buChar char="•"/>
            </a:pPr>
            <a:r>
              <a:rPr lang="en-US" sz="1200" b="0"/>
              <a:t>Splendor + BS6-I3S DRS seemed to be the most likeable model and ICICI Lombard General insurance has more popularity</a:t>
            </a:r>
          </a:p>
        </p:txBody>
      </p:sp>
    </p:spTree>
    <p:extLst>
      <p:ext uri="{BB962C8B-B14F-4D97-AF65-F5344CB8AC3E}">
        <p14:creationId xmlns:p14="http://schemas.microsoft.com/office/powerpoint/2010/main" val="570915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14" name="Picture 13" descr="A picture containing text, screenshot, plot, line&#10;&#10;Description automatically generated">
            <a:extLst>
              <a:ext uri="{FF2B5EF4-FFF2-40B4-BE49-F238E27FC236}">
                <a16:creationId xmlns:a16="http://schemas.microsoft.com/office/drawing/2014/main" id="{45227128-180C-8AD5-E328-B552E53C5554}"/>
              </a:ext>
            </a:extLst>
          </p:cNvPr>
          <p:cNvPicPr>
            <a:picLocks noChangeAspect="1"/>
          </p:cNvPicPr>
          <p:nvPr/>
        </p:nvPicPr>
        <p:blipFill>
          <a:blip r:embed="rId3"/>
          <a:stretch>
            <a:fillRect/>
          </a:stretch>
        </p:blipFill>
        <p:spPr>
          <a:xfrm>
            <a:off x="86706" y="1847277"/>
            <a:ext cx="4501169" cy="2257589"/>
          </a:xfrm>
          <a:prstGeom prst="rect">
            <a:avLst/>
          </a:prstGeom>
        </p:spPr>
      </p:pic>
      <p:sp>
        <p:nvSpPr>
          <p:cNvPr id="19" name="Google Shape;349;p41">
            <a:extLst>
              <a:ext uri="{FF2B5EF4-FFF2-40B4-BE49-F238E27FC236}">
                <a16:creationId xmlns:a16="http://schemas.microsoft.com/office/drawing/2014/main" id="{AC94A2C9-8332-8AF4-BEB4-823B01F6CC19}"/>
              </a:ext>
            </a:extLst>
          </p:cNvPr>
          <p:cNvSpPr txBox="1">
            <a:spLocks noGrp="1"/>
          </p:cNvSpPr>
          <p:nvPr>
            <p:ph type="title"/>
          </p:nvPr>
        </p:nvSpPr>
        <p:spPr>
          <a:xfrm>
            <a:off x="40820" y="326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tx1"/>
                </a:solidFill>
              </a:rPr>
              <a:t>EXPLORATORY DATA </a:t>
            </a:r>
            <a:r>
              <a:rPr lang="en-US" sz="2800">
                <a:solidFill>
                  <a:schemeClr val="tx1"/>
                </a:solidFill>
              </a:rPr>
              <a:t>ANALYSIS</a:t>
            </a:r>
            <a:endParaRPr lang="en-US" sz="2800"/>
          </a:p>
        </p:txBody>
      </p:sp>
      <p:pic>
        <p:nvPicPr>
          <p:cNvPr id="2" name="Picture 2" descr="A picture containing text, screenshot, diagram, plot&#10;&#10;Description automatically generated">
            <a:extLst>
              <a:ext uri="{FF2B5EF4-FFF2-40B4-BE49-F238E27FC236}">
                <a16:creationId xmlns:a16="http://schemas.microsoft.com/office/drawing/2014/main" id="{727EC031-483A-09ED-0272-16284CA9867B}"/>
              </a:ext>
            </a:extLst>
          </p:cNvPr>
          <p:cNvPicPr>
            <a:picLocks noChangeAspect="1"/>
          </p:cNvPicPr>
          <p:nvPr/>
        </p:nvPicPr>
        <p:blipFill>
          <a:blip r:embed="rId4"/>
          <a:stretch>
            <a:fillRect/>
          </a:stretch>
        </p:blipFill>
        <p:spPr>
          <a:xfrm>
            <a:off x="4741729" y="1847277"/>
            <a:ext cx="4265902" cy="2258569"/>
          </a:xfrm>
          <a:prstGeom prst="rect">
            <a:avLst/>
          </a:prstGeom>
        </p:spPr>
      </p:pic>
      <p:sp>
        <p:nvSpPr>
          <p:cNvPr id="3" name="TextBox 2">
            <a:extLst>
              <a:ext uri="{FF2B5EF4-FFF2-40B4-BE49-F238E27FC236}">
                <a16:creationId xmlns:a16="http://schemas.microsoft.com/office/drawing/2014/main" id="{288E2CA9-4E76-1B93-16FC-8E4C18A8D684}"/>
              </a:ext>
            </a:extLst>
          </p:cNvPr>
          <p:cNvSpPr txBox="1"/>
          <p:nvPr/>
        </p:nvSpPr>
        <p:spPr>
          <a:xfrm>
            <a:off x="184085" y="815495"/>
            <a:ext cx="86507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900"/>
              <a:t>Below charts depict customer data divided based on their occupation. We observe the % of renewals v/s non-renewals, where we can see Uttar Pradesh with the highest no of non-renewal customers and renewal customers, i.e. 31% and 27% respectively followed by Bihar and Rajasthan.</a:t>
            </a:r>
            <a:endParaRPr lang="en-US"/>
          </a:p>
        </p:txBody>
      </p:sp>
      <p:sp>
        <p:nvSpPr>
          <p:cNvPr id="5" name="Rectangle 4">
            <a:extLst>
              <a:ext uri="{FF2B5EF4-FFF2-40B4-BE49-F238E27FC236}">
                <a16:creationId xmlns:a16="http://schemas.microsoft.com/office/drawing/2014/main" id="{94F943A8-A0B6-4B5C-902D-92F13402E12D}"/>
              </a:ext>
            </a:extLst>
          </p:cNvPr>
          <p:cNvSpPr/>
          <p:nvPr/>
        </p:nvSpPr>
        <p:spPr>
          <a:xfrm>
            <a:off x="4925219" y="2033984"/>
            <a:ext cx="833437" cy="1936750"/>
          </a:xfrm>
          <a:prstGeom prst="rect">
            <a:avLst/>
          </a:prstGeom>
          <a:noFill/>
          <a:ln w="127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93755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with medium confidence">
            <a:extLst>
              <a:ext uri="{FF2B5EF4-FFF2-40B4-BE49-F238E27FC236}">
                <a16:creationId xmlns:a16="http://schemas.microsoft.com/office/drawing/2014/main" id="{8ABB82F3-6785-12C3-8F1C-2FE2268B20B0}"/>
              </a:ext>
            </a:extLst>
          </p:cNvPr>
          <p:cNvPicPr>
            <a:picLocks noChangeAspect="1"/>
          </p:cNvPicPr>
          <p:nvPr/>
        </p:nvPicPr>
        <p:blipFill>
          <a:blip r:embed="rId2"/>
          <a:stretch>
            <a:fillRect/>
          </a:stretch>
        </p:blipFill>
        <p:spPr>
          <a:xfrm>
            <a:off x="4757644" y="1736146"/>
            <a:ext cx="4284000" cy="2464958"/>
          </a:xfrm>
          <a:prstGeom prst="rect">
            <a:avLst/>
          </a:prstGeom>
        </p:spPr>
      </p:pic>
      <p:pic>
        <p:nvPicPr>
          <p:cNvPr id="4" name="Picture 3">
            <a:extLst>
              <a:ext uri="{FF2B5EF4-FFF2-40B4-BE49-F238E27FC236}">
                <a16:creationId xmlns:a16="http://schemas.microsoft.com/office/drawing/2014/main" id="{0B9F6FAB-60C5-8811-1953-7BEBD83F9702}"/>
              </a:ext>
            </a:extLst>
          </p:cNvPr>
          <p:cNvPicPr>
            <a:picLocks noChangeAspect="1"/>
          </p:cNvPicPr>
          <p:nvPr/>
        </p:nvPicPr>
        <p:blipFill rotWithShape="1">
          <a:blip r:embed="rId3"/>
          <a:srcRect l="2046" t="2062" r="2532" b="2442"/>
          <a:stretch/>
        </p:blipFill>
        <p:spPr>
          <a:xfrm>
            <a:off x="259937" y="1736145"/>
            <a:ext cx="4320000" cy="2464959"/>
          </a:xfrm>
          <a:prstGeom prst="rect">
            <a:avLst/>
          </a:prstGeom>
        </p:spPr>
      </p:pic>
      <p:sp>
        <p:nvSpPr>
          <p:cNvPr id="5" name="Google Shape;349;p41">
            <a:extLst>
              <a:ext uri="{FF2B5EF4-FFF2-40B4-BE49-F238E27FC236}">
                <a16:creationId xmlns:a16="http://schemas.microsoft.com/office/drawing/2014/main" id="{80C7F5DB-C736-4807-0966-712742B1AA10}"/>
              </a:ext>
            </a:extLst>
          </p:cNvPr>
          <p:cNvSpPr txBox="1">
            <a:spLocks noGrp="1"/>
          </p:cNvSpPr>
          <p:nvPr>
            <p:ph type="title"/>
          </p:nvPr>
        </p:nvSpPr>
        <p:spPr>
          <a:xfrm>
            <a:off x="40820" y="326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tx1"/>
                </a:solidFill>
              </a:rPr>
              <a:t>EXPLORATORY DATA </a:t>
            </a:r>
            <a:r>
              <a:rPr lang="en-US" sz="2800">
                <a:solidFill>
                  <a:schemeClr val="tx1"/>
                </a:solidFill>
              </a:rPr>
              <a:t>ANALYSIS</a:t>
            </a:r>
            <a:endParaRPr lang="en-US" sz="2800"/>
          </a:p>
        </p:txBody>
      </p:sp>
      <p:sp>
        <p:nvSpPr>
          <p:cNvPr id="6" name="TextBox 5">
            <a:extLst>
              <a:ext uri="{FF2B5EF4-FFF2-40B4-BE49-F238E27FC236}">
                <a16:creationId xmlns:a16="http://schemas.microsoft.com/office/drawing/2014/main" id="{8A4E2573-E796-A1F6-326F-4FF1533959A5}"/>
              </a:ext>
            </a:extLst>
          </p:cNvPr>
          <p:cNvSpPr txBox="1"/>
          <p:nvPr/>
        </p:nvSpPr>
        <p:spPr>
          <a:xfrm>
            <a:off x="184085" y="815495"/>
            <a:ext cx="86507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900"/>
              <a:t>Based on Income Disparity, we have below charts depicting 5 ranges of income levels divided amongst customers who have renewed and not renewed their insurances. We can observe customers belonging to 30000 and above have the highest % of renewals i.e. 18% of the respective income level.</a:t>
            </a:r>
            <a:endParaRPr lang="en-US"/>
          </a:p>
        </p:txBody>
      </p:sp>
      <p:sp>
        <p:nvSpPr>
          <p:cNvPr id="7" name="Rectangle 6">
            <a:extLst>
              <a:ext uri="{FF2B5EF4-FFF2-40B4-BE49-F238E27FC236}">
                <a16:creationId xmlns:a16="http://schemas.microsoft.com/office/drawing/2014/main" id="{FB0B4372-BF3C-769A-070A-DE582955AA88}"/>
              </a:ext>
            </a:extLst>
          </p:cNvPr>
          <p:cNvSpPr/>
          <p:nvPr/>
        </p:nvSpPr>
        <p:spPr>
          <a:xfrm>
            <a:off x="3837781" y="1875233"/>
            <a:ext cx="762000" cy="2206625"/>
          </a:xfrm>
          <a:prstGeom prst="rect">
            <a:avLst/>
          </a:prstGeom>
          <a:noFill/>
          <a:ln w="127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4815786"/>
      </p:ext>
    </p:extLst>
  </p:cSld>
  <p:clrMapOvr>
    <a:masterClrMapping/>
  </p:clrMapOvr>
</p:sld>
</file>

<file path=ppt/theme/theme1.xml><?xml version="1.0" encoding="utf-8"?>
<a:theme xmlns:a="http://schemas.openxmlformats.org/drawingml/2006/main" name="Vector Designer Agency by Slidesgo">
  <a:themeElements>
    <a:clrScheme name="Simple Light">
      <a:dk1>
        <a:srgbClr val="000436"/>
      </a:dk1>
      <a:lt1>
        <a:srgbClr val="F3F3F3"/>
      </a:lt1>
      <a:dk2>
        <a:srgbClr val="3DBC6F"/>
      </a:dk2>
      <a:lt2>
        <a:srgbClr val="FCC1AD"/>
      </a:lt2>
      <a:accent1>
        <a:srgbClr val="8583F2"/>
      </a:accent1>
      <a:accent2>
        <a:srgbClr val="FEAD34"/>
      </a:accent2>
      <a:accent3>
        <a:srgbClr val="F0693B"/>
      </a:accent3>
      <a:accent4>
        <a:srgbClr val="FFFFFF"/>
      </a:accent4>
      <a:accent5>
        <a:srgbClr val="FFFFFF"/>
      </a:accent5>
      <a:accent6>
        <a:srgbClr val="FFFFFF"/>
      </a:accent6>
      <a:hlink>
        <a:srgbClr val="000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650</TotalTime>
  <Words>1496</Words>
  <Application>Microsoft Macintosh PowerPoint</Application>
  <PresentationFormat>On-screen Show (16:9)</PresentationFormat>
  <Paragraphs>165</Paragraphs>
  <Slides>25</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Poppins SemiBold</vt:lpstr>
      <vt:lpstr>Poppins</vt:lpstr>
      <vt:lpstr>Bebas Neue</vt:lpstr>
      <vt:lpstr>Albert Sans</vt:lpstr>
      <vt:lpstr>Wingdings 3</vt:lpstr>
      <vt:lpstr>Wingdings</vt:lpstr>
      <vt:lpstr>Archivo Black</vt:lpstr>
      <vt:lpstr>Vector Designer Agency by Slidesgo</vt:lpstr>
      <vt:lpstr>CAPSTONE PROJECT </vt:lpstr>
      <vt:lpstr>CONTENTS</vt:lpstr>
      <vt:lpstr>BUSINESS PROBLEM AND SCOPE </vt:lpstr>
      <vt:lpstr>BUSINESS AND DATA REQUIREMENT UNDERSTANDING</vt:lpstr>
      <vt:lpstr>ADOPTED DATA ARCHITECTURE</vt:lpstr>
      <vt:lpstr>DATA PREPARATION</vt:lpstr>
      <vt:lpstr>DATA PREPARATION</vt:lpstr>
      <vt:lpstr>EXPLORATORY DATA ANALYSIS</vt:lpstr>
      <vt:lpstr>EXPLORATORY DATA ANALYSIS</vt:lpstr>
      <vt:lpstr>EXPLORATORY DATA ANALYSIS</vt:lpstr>
      <vt:lpstr>PowerPoint Presentation</vt:lpstr>
      <vt:lpstr>PowerPoint Presentation</vt:lpstr>
      <vt:lpstr>Consumer Insights</vt:lpstr>
      <vt:lpstr>Data Pipeline Creation with XGBoost Library</vt:lpstr>
      <vt:lpstr>PowerPoint Presentation</vt:lpstr>
      <vt:lpstr>MODELLING TECHNIQUES</vt:lpstr>
      <vt:lpstr>MODELLING TECHNIQUES</vt:lpstr>
      <vt:lpstr>MODELLING TECHNIQUES</vt:lpstr>
      <vt:lpstr>MODELLING TECHNIQUES</vt:lpstr>
      <vt:lpstr>PowerPoint Presentation</vt:lpstr>
      <vt:lpstr>EVALUATION PHASE</vt:lpstr>
      <vt:lpstr>DEPLOYMENT PHASE</vt:lpstr>
      <vt:lpstr>DEPLOYMENT PHASE</vt:lpstr>
      <vt:lpstr>MONITORING AND MAINTENANCE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Jhanvi Sharma</dc:creator>
  <cp:lastModifiedBy>Chiraag Kumar</cp:lastModifiedBy>
  <cp:revision>1</cp:revision>
  <dcterms:modified xsi:type="dcterms:W3CDTF">2023-07-08T05:21:42Z</dcterms:modified>
</cp:coreProperties>
</file>